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94" r:id="rId5"/>
    <p:sldId id="256" r:id="rId6"/>
    <p:sldId id="264" r:id="rId7"/>
    <p:sldId id="267" r:id="rId8"/>
    <p:sldId id="281" r:id="rId9"/>
    <p:sldId id="282" r:id="rId10"/>
    <p:sldId id="283" r:id="rId11"/>
    <p:sldId id="284" r:id="rId12"/>
    <p:sldId id="285" r:id="rId13"/>
    <p:sldId id="286" r:id="rId14"/>
    <p:sldId id="288" r:id="rId15"/>
    <p:sldId id="289" r:id="rId16"/>
    <p:sldId id="280" r:id="rId17"/>
    <p:sldId id="274" r:id="rId18"/>
    <p:sldId id="291" r:id="rId19"/>
    <p:sldId id="290" r:id="rId20"/>
    <p:sldId id="292" r:id="rId21"/>
    <p:sldId id="293" r:id="rId22"/>
    <p:sldId id="296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3376E46-FF20-40A5-B49F-6A8A2E83C6B8}" v="236" dt="2020-02-13T09:38:46.4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91" autoAdjust="0"/>
    <p:restoredTop sz="94660"/>
  </p:normalViewPr>
  <p:slideViewPr>
    <p:cSldViewPr snapToGrid="0">
      <p:cViewPr varScale="1">
        <p:scale>
          <a:sx n="80" d="100"/>
          <a:sy n="80" d="100"/>
        </p:scale>
        <p:origin x="82" y="2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ad" userId="6829b938-a39b-4e87-ad60-29ef3b95e056" providerId="ADAL" clId="{31007908-4568-4E2A-918B-B69719C815EC}"/>
    <pc:docChg chg="custSel addSld delSld modSld sldOrd">
      <pc:chgData name="Head" userId="6829b938-a39b-4e87-ad60-29ef3b95e056" providerId="ADAL" clId="{31007908-4568-4E2A-918B-B69719C815EC}" dt="2020-02-13T09:39:50.334" v="673" actId="1076"/>
      <pc:docMkLst>
        <pc:docMk/>
      </pc:docMkLst>
      <pc:sldChg chg="ord">
        <pc:chgData name="Head" userId="6829b938-a39b-4e87-ad60-29ef3b95e056" providerId="ADAL" clId="{31007908-4568-4E2A-918B-B69719C815EC}" dt="2020-02-13T09:12:48.256" v="297"/>
        <pc:sldMkLst>
          <pc:docMk/>
          <pc:sldMk cId="2706857911" sldId="257"/>
        </pc:sldMkLst>
      </pc:sldChg>
      <pc:sldChg chg="addSp delSp modSp">
        <pc:chgData name="Head" userId="6829b938-a39b-4e87-ad60-29ef3b95e056" providerId="ADAL" clId="{31007908-4568-4E2A-918B-B69719C815EC}" dt="2020-02-13T09:12:41.493" v="295"/>
        <pc:sldMkLst>
          <pc:docMk/>
          <pc:sldMk cId="1633095321" sldId="263"/>
        </pc:sldMkLst>
        <pc:spChg chg="del">
          <ac:chgData name="Head" userId="6829b938-a39b-4e87-ad60-29ef3b95e056" providerId="ADAL" clId="{31007908-4568-4E2A-918B-B69719C815EC}" dt="2020-02-13T09:12:41.493" v="295"/>
          <ac:spMkLst>
            <pc:docMk/>
            <pc:sldMk cId="1633095321" sldId="263"/>
            <ac:spMk id="4" creationId="{876E8DB6-9343-4529-AB4D-B7735356EACF}"/>
          </ac:spMkLst>
        </pc:spChg>
        <pc:spChg chg="mod">
          <ac:chgData name="Head" userId="6829b938-a39b-4e87-ad60-29ef3b95e056" providerId="ADAL" clId="{31007908-4568-4E2A-918B-B69719C815EC}" dt="2020-02-13T09:02:05.471" v="62" actId="20577"/>
          <ac:spMkLst>
            <pc:docMk/>
            <pc:sldMk cId="1633095321" sldId="263"/>
            <ac:spMk id="5" creationId="{445A4832-4C5C-4324-8CF2-601F7040AE8D}"/>
          </ac:spMkLst>
        </pc:spChg>
        <pc:spChg chg="mod">
          <ac:chgData name="Head" userId="6829b938-a39b-4e87-ad60-29ef3b95e056" providerId="ADAL" clId="{31007908-4568-4E2A-918B-B69719C815EC}" dt="2020-02-13T09:11:37.763" v="286" actId="255"/>
          <ac:spMkLst>
            <pc:docMk/>
            <pc:sldMk cId="1633095321" sldId="263"/>
            <ac:spMk id="6" creationId="{6D6DD7D6-BEFA-40D3-960C-EB8B16760032}"/>
          </ac:spMkLst>
        </pc:spChg>
        <pc:spChg chg="mod">
          <ac:chgData name="Head" userId="6829b938-a39b-4e87-ad60-29ef3b95e056" providerId="ADAL" clId="{31007908-4568-4E2A-918B-B69719C815EC}" dt="2020-02-13T09:12:18.748" v="294" actId="255"/>
          <ac:spMkLst>
            <pc:docMk/>
            <pc:sldMk cId="1633095321" sldId="263"/>
            <ac:spMk id="8" creationId="{28299BAE-4EA8-441E-8E6A-BA0FEAA716AB}"/>
          </ac:spMkLst>
        </pc:spChg>
        <pc:spChg chg="add del mod">
          <ac:chgData name="Head" userId="6829b938-a39b-4e87-ad60-29ef3b95e056" providerId="ADAL" clId="{31007908-4568-4E2A-918B-B69719C815EC}" dt="2020-02-13T08:57:37.576" v="22"/>
          <ac:spMkLst>
            <pc:docMk/>
            <pc:sldMk cId="1633095321" sldId="263"/>
            <ac:spMk id="11" creationId="{DF693815-48A6-439D-BBAD-E56005CE6D12}"/>
          </ac:spMkLst>
        </pc:spChg>
        <pc:spChg chg="add mod">
          <ac:chgData name="Head" userId="6829b938-a39b-4e87-ad60-29ef3b95e056" providerId="ADAL" clId="{31007908-4568-4E2A-918B-B69719C815EC}" dt="2020-02-13T09:11:32.445" v="285" actId="255"/>
          <ac:spMkLst>
            <pc:docMk/>
            <pc:sldMk cId="1633095321" sldId="263"/>
            <ac:spMk id="13" creationId="{D06C7033-E0C7-4E3B-B7C6-117C6DB50844}"/>
          </ac:spMkLst>
        </pc:spChg>
        <pc:spChg chg="add mod">
          <ac:chgData name="Head" userId="6829b938-a39b-4e87-ad60-29ef3b95e056" providerId="ADAL" clId="{31007908-4568-4E2A-918B-B69719C815EC}" dt="2020-02-13T09:01:38.764" v="41" actId="20577"/>
          <ac:spMkLst>
            <pc:docMk/>
            <pc:sldMk cId="1633095321" sldId="263"/>
            <ac:spMk id="14" creationId="{61C3CCD7-2EA6-464A-9F42-9D7A1D4169AF}"/>
          </ac:spMkLst>
        </pc:spChg>
        <pc:spChg chg="add mod">
          <ac:chgData name="Head" userId="6829b938-a39b-4e87-ad60-29ef3b95e056" providerId="ADAL" clId="{31007908-4568-4E2A-918B-B69719C815EC}" dt="2020-02-13T09:01:53.660" v="52" actId="20577"/>
          <ac:spMkLst>
            <pc:docMk/>
            <pc:sldMk cId="1633095321" sldId="263"/>
            <ac:spMk id="15" creationId="{D8B5B03A-BE20-450C-8208-BE0F30C0D26E}"/>
          </ac:spMkLst>
        </pc:spChg>
        <pc:picChg chg="add mod">
          <ac:chgData name="Head" userId="6829b938-a39b-4e87-ad60-29ef3b95e056" providerId="ADAL" clId="{31007908-4568-4E2A-918B-B69719C815EC}" dt="2020-02-13T08:55:58.358" v="6" actId="1076"/>
          <ac:picMkLst>
            <pc:docMk/>
            <pc:sldMk cId="1633095321" sldId="263"/>
            <ac:picMk id="9" creationId="{BF981F01-0C8D-40EA-BD1A-A348F04EA209}"/>
          </ac:picMkLst>
        </pc:picChg>
        <pc:picChg chg="add mod">
          <ac:chgData name="Head" userId="6829b938-a39b-4e87-ad60-29ef3b95e056" providerId="ADAL" clId="{31007908-4568-4E2A-918B-B69719C815EC}" dt="2020-02-13T08:55:55.027" v="5" actId="1076"/>
          <ac:picMkLst>
            <pc:docMk/>
            <pc:sldMk cId="1633095321" sldId="263"/>
            <ac:picMk id="10" creationId="{AAE39551-0DAE-4334-A52E-65B28A3F2137}"/>
          </ac:picMkLst>
        </pc:picChg>
        <pc:picChg chg="add del">
          <ac:chgData name="Head" userId="6829b938-a39b-4e87-ad60-29ef3b95e056" providerId="ADAL" clId="{31007908-4568-4E2A-918B-B69719C815EC}" dt="2020-02-13T08:57:07.698" v="14"/>
          <ac:picMkLst>
            <pc:docMk/>
            <pc:sldMk cId="1633095321" sldId="263"/>
            <ac:picMk id="12" creationId="{3C4F29B3-9366-49D2-8556-6562A0B50853}"/>
          </ac:picMkLst>
        </pc:picChg>
      </pc:sldChg>
      <pc:sldChg chg="modSp">
        <pc:chgData name="Head" userId="6829b938-a39b-4e87-ad60-29ef3b95e056" providerId="ADAL" clId="{31007908-4568-4E2A-918B-B69719C815EC}" dt="2020-02-13T09:02:47.608" v="68" actId="20577"/>
        <pc:sldMkLst>
          <pc:docMk/>
          <pc:sldMk cId="4149976116" sldId="266"/>
        </pc:sldMkLst>
        <pc:spChg chg="mod">
          <ac:chgData name="Head" userId="6829b938-a39b-4e87-ad60-29ef3b95e056" providerId="ADAL" clId="{31007908-4568-4E2A-918B-B69719C815EC}" dt="2020-02-13T09:02:47.608" v="68" actId="20577"/>
          <ac:spMkLst>
            <pc:docMk/>
            <pc:sldMk cId="4149976116" sldId="266"/>
            <ac:spMk id="3" creationId="{DE3BF85F-3D69-44B5-8E9F-2EE53296DABD}"/>
          </ac:spMkLst>
        </pc:spChg>
      </pc:sldChg>
      <pc:sldChg chg="modSp">
        <pc:chgData name="Head" userId="6829b938-a39b-4e87-ad60-29ef3b95e056" providerId="ADAL" clId="{31007908-4568-4E2A-918B-B69719C815EC}" dt="2020-02-13T09:05:47.939" v="69" actId="6549"/>
        <pc:sldMkLst>
          <pc:docMk/>
          <pc:sldMk cId="2856539186" sldId="267"/>
        </pc:sldMkLst>
        <pc:spChg chg="mod">
          <ac:chgData name="Head" userId="6829b938-a39b-4e87-ad60-29ef3b95e056" providerId="ADAL" clId="{31007908-4568-4E2A-918B-B69719C815EC}" dt="2020-02-13T09:05:47.939" v="69" actId="6549"/>
          <ac:spMkLst>
            <pc:docMk/>
            <pc:sldMk cId="2856539186" sldId="267"/>
            <ac:spMk id="2" creationId="{26C3AE95-DE40-4EFA-822F-A7743547A2F8}"/>
          </ac:spMkLst>
        </pc:spChg>
      </pc:sldChg>
      <pc:sldChg chg="add del">
        <pc:chgData name="Head" userId="6829b938-a39b-4e87-ad60-29ef3b95e056" providerId="ADAL" clId="{31007908-4568-4E2A-918B-B69719C815EC}" dt="2020-02-13T09:12:58.693" v="299"/>
        <pc:sldMkLst>
          <pc:docMk/>
          <pc:sldMk cId="1911089526" sldId="268"/>
        </pc:sldMkLst>
      </pc:sldChg>
      <pc:sldChg chg="addSp delSp modSp add">
        <pc:chgData name="Head" userId="6829b938-a39b-4e87-ad60-29ef3b95e056" providerId="ADAL" clId="{31007908-4568-4E2A-918B-B69719C815EC}" dt="2020-02-13T09:39:50.334" v="673" actId="1076"/>
        <pc:sldMkLst>
          <pc:docMk/>
          <pc:sldMk cId="3156828403" sldId="268"/>
        </pc:sldMkLst>
        <pc:spChg chg="add del mod">
          <ac:chgData name="Head" userId="6829b938-a39b-4e87-ad60-29ef3b95e056" providerId="ADAL" clId="{31007908-4568-4E2A-918B-B69719C815EC}" dt="2020-02-13T09:19:31.882" v="374"/>
          <ac:spMkLst>
            <pc:docMk/>
            <pc:sldMk cId="3156828403" sldId="268"/>
            <ac:spMk id="2" creationId="{8D32C427-F846-414B-99C8-A7E7FA80E0A6}"/>
          </ac:spMkLst>
        </pc:spChg>
        <pc:spChg chg="add del mod">
          <ac:chgData name="Head" userId="6829b938-a39b-4e87-ad60-29ef3b95e056" providerId="ADAL" clId="{31007908-4568-4E2A-918B-B69719C815EC}" dt="2020-02-13T09:16:37.247" v="332"/>
          <ac:spMkLst>
            <pc:docMk/>
            <pc:sldMk cId="3156828403" sldId="268"/>
            <ac:spMk id="3" creationId="{9C4E486D-B316-4C8F-8D3D-04B379C20B5A}"/>
          </ac:spMkLst>
        </pc:spChg>
        <pc:spChg chg="add del mod">
          <ac:chgData name="Head" userId="6829b938-a39b-4e87-ad60-29ef3b95e056" providerId="ADAL" clId="{31007908-4568-4E2A-918B-B69719C815EC}" dt="2020-02-13T09:24:49.227" v="470" actId="478"/>
          <ac:spMkLst>
            <pc:docMk/>
            <pc:sldMk cId="3156828403" sldId="268"/>
            <ac:spMk id="4" creationId="{927412B0-84CE-4199-98C4-114983DDC8F0}"/>
          </ac:spMkLst>
        </pc:spChg>
        <pc:spChg chg="add del mod">
          <ac:chgData name="Head" userId="6829b938-a39b-4e87-ad60-29ef3b95e056" providerId="ADAL" clId="{31007908-4568-4E2A-918B-B69719C815EC}" dt="2020-02-13T09:23:21.756" v="442"/>
          <ac:spMkLst>
            <pc:docMk/>
            <pc:sldMk cId="3156828403" sldId="268"/>
            <ac:spMk id="5" creationId="{1B903711-99CE-416B-8100-CF0E29EFDD90}"/>
          </ac:spMkLst>
        </pc:spChg>
        <pc:spChg chg="add del mod">
          <ac:chgData name="Head" userId="6829b938-a39b-4e87-ad60-29ef3b95e056" providerId="ADAL" clId="{31007908-4568-4E2A-918B-B69719C815EC}" dt="2020-02-13T09:17:39.568" v="345"/>
          <ac:spMkLst>
            <pc:docMk/>
            <pc:sldMk cId="3156828403" sldId="268"/>
            <ac:spMk id="6" creationId="{09801EDE-4BB7-43CB-A5DD-ABAF298959FB}"/>
          </ac:spMkLst>
        </pc:spChg>
        <pc:spChg chg="add del mod">
          <ac:chgData name="Head" userId="6829b938-a39b-4e87-ad60-29ef3b95e056" providerId="ADAL" clId="{31007908-4568-4E2A-918B-B69719C815EC}" dt="2020-02-13T09:21:50.005" v="419"/>
          <ac:spMkLst>
            <pc:docMk/>
            <pc:sldMk cId="3156828403" sldId="268"/>
            <ac:spMk id="7" creationId="{D614F466-0A9A-468B-9EF4-69BF359F07C4}"/>
          </ac:spMkLst>
        </pc:spChg>
        <pc:spChg chg="add mod">
          <ac:chgData name="Head" userId="6829b938-a39b-4e87-ad60-29ef3b95e056" providerId="ADAL" clId="{31007908-4568-4E2A-918B-B69719C815EC}" dt="2020-02-13T09:20:51.198" v="404" actId="20577"/>
          <ac:spMkLst>
            <pc:docMk/>
            <pc:sldMk cId="3156828403" sldId="268"/>
            <ac:spMk id="8" creationId="{9BA9DC13-886D-4292-845A-2964B2BB9AE8}"/>
          </ac:spMkLst>
        </pc:spChg>
        <pc:spChg chg="add mod">
          <ac:chgData name="Head" userId="6829b938-a39b-4e87-ad60-29ef3b95e056" providerId="ADAL" clId="{31007908-4568-4E2A-918B-B69719C815EC}" dt="2020-02-13T09:15:45.954" v="318" actId="1076"/>
          <ac:spMkLst>
            <pc:docMk/>
            <pc:sldMk cId="3156828403" sldId="268"/>
            <ac:spMk id="9" creationId="{74F6CA6E-22BA-4EA1-9146-A29EFBDB9021}"/>
          </ac:spMkLst>
        </pc:spChg>
        <pc:spChg chg="add mod">
          <ac:chgData name="Head" userId="6829b938-a39b-4e87-ad60-29ef3b95e056" providerId="ADAL" clId="{31007908-4568-4E2A-918B-B69719C815EC}" dt="2020-02-13T09:39:12.778" v="662" actId="1076"/>
          <ac:spMkLst>
            <pc:docMk/>
            <pc:sldMk cId="3156828403" sldId="268"/>
            <ac:spMk id="10" creationId="{65D631EA-249B-4213-A5B0-1BF306244E44}"/>
          </ac:spMkLst>
        </pc:spChg>
        <pc:spChg chg="add mod">
          <ac:chgData name="Head" userId="6829b938-a39b-4e87-ad60-29ef3b95e056" providerId="ADAL" clId="{31007908-4568-4E2A-918B-B69719C815EC}" dt="2020-02-13T09:20:44.454" v="401" actId="1076"/>
          <ac:spMkLst>
            <pc:docMk/>
            <pc:sldMk cId="3156828403" sldId="268"/>
            <ac:spMk id="11" creationId="{09AAC917-9843-440C-AD26-1FA2FEFDD87C}"/>
          </ac:spMkLst>
        </pc:spChg>
        <pc:spChg chg="add mod">
          <ac:chgData name="Head" userId="6829b938-a39b-4e87-ad60-29ef3b95e056" providerId="ADAL" clId="{31007908-4568-4E2A-918B-B69719C815EC}" dt="2020-02-13T09:20:41.419" v="400" actId="1076"/>
          <ac:spMkLst>
            <pc:docMk/>
            <pc:sldMk cId="3156828403" sldId="268"/>
            <ac:spMk id="12" creationId="{0010BF51-5120-4AAF-823F-4ACADFBBB4E8}"/>
          </ac:spMkLst>
        </pc:spChg>
        <pc:spChg chg="add mod">
          <ac:chgData name="Head" userId="6829b938-a39b-4e87-ad60-29ef3b95e056" providerId="ADAL" clId="{31007908-4568-4E2A-918B-B69719C815EC}" dt="2020-02-13T09:20:38.336" v="399" actId="1076"/>
          <ac:spMkLst>
            <pc:docMk/>
            <pc:sldMk cId="3156828403" sldId="268"/>
            <ac:spMk id="13" creationId="{BB028809-0221-4439-B508-639C70AC610E}"/>
          </ac:spMkLst>
        </pc:spChg>
        <pc:spChg chg="add mod">
          <ac:chgData name="Head" userId="6829b938-a39b-4e87-ad60-29ef3b95e056" providerId="ADAL" clId="{31007908-4568-4E2A-918B-B69719C815EC}" dt="2020-02-13T09:16:52.946" v="334" actId="1076"/>
          <ac:spMkLst>
            <pc:docMk/>
            <pc:sldMk cId="3156828403" sldId="268"/>
            <ac:spMk id="14" creationId="{62AA9492-D05A-4A90-A3B3-E38E301BA844}"/>
          </ac:spMkLst>
        </pc:spChg>
        <pc:spChg chg="add mod">
          <ac:chgData name="Head" userId="6829b938-a39b-4e87-ad60-29ef3b95e056" providerId="ADAL" clId="{31007908-4568-4E2A-918B-B69719C815EC}" dt="2020-02-13T09:16:44.220" v="333" actId="1076"/>
          <ac:spMkLst>
            <pc:docMk/>
            <pc:sldMk cId="3156828403" sldId="268"/>
            <ac:spMk id="15" creationId="{D1BEA924-B8F2-4584-8400-4FB46F0AC782}"/>
          </ac:spMkLst>
        </pc:spChg>
        <pc:spChg chg="add mod">
          <ac:chgData name="Head" userId="6829b938-a39b-4e87-ad60-29ef3b95e056" providerId="ADAL" clId="{31007908-4568-4E2A-918B-B69719C815EC}" dt="2020-02-13T09:20:35.525" v="398" actId="1076"/>
          <ac:spMkLst>
            <pc:docMk/>
            <pc:sldMk cId="3156828403" sldId="268"/>
            <ac:spMk id="16" creationId="{7C3B669B-A8A4-419F-9263-148DE6145E97}"/>
          </ac:spMkLst>
        </pc:spChg>
        <pc:spChg chg="add mod">
          <ac:chgData name="Head" userId="6829b938-a39b-4e87-ad60-29ef3b95e056" providerId="ADAL" clId="{31007908-4568-4E2A-918B-B69719C815EC}" dt="2020-02-13T09:20:33.182" v="397" actId="1076"/>
          <ac:spMkLst>
            <pc:docMk/>
            <pc:sldMk cId="3156828403" sldId="268"/>
            <ac:spMk id="17" creationId="{5C547CDB-35BD-41DB-9088-77CA739F0193}"/>
          </ac:spMkLst>
        </pc:spChg>
        <pc:spChg chg="add mod">
          <ac:chgData name="Head" userId="6829b938-a39b-4e87-ad60-29ef3b95e056" providerId="ADAL" clId="{31007908-4568-4E2A-918B-B69719C815EC}" dt="2020-02-13T09:20:30.409" v="396" actId="1076"/>
          <ac:spMkLst>
            <pc:docMk/>
            <pc:sldMk cId="3156828403" sldId="268"/>
            <ac:spMk id="18" creationId="{C3979B8E-2E2E-4642-9D6F-B644A7D61302}"/>
          </ac:spMkLst>
        </pc:spChg>
        <pc:spChg chg="add mod">
          <ac:chgData name="Head" userId="6829b938-a39b-4e87-ad60-29ef3b95e056" providerId="ADAL" clId="{31007908-4568-4E2A-918B-B69719C815EC}" dt="2020-02-13T09:20:25.052" v="394" actId="1076"/>
          <ac:spMkLst>
            <pc:docMk/>
            <pc:sldMk cId="3156828403" sldId="268"/>
            <ac:spMk id="19" creationId="{18E5332D-CA67-4508-9377-3524EEF89158}"/>
          </ac:spMkLst>
        </pc:spChg>
        <pc:spChg chg="add mod">
          <ac:chgData name="Head" userId="6829b938-a39b-4e87-ad60-29ef3b95e056" providerId="ADAL" clId="{31007908-4568-4E2A-918B-B69719C815EC}" dt="2020-02-13T09:20:28.010" v="395" actId="1076"/>
          <ac:spMkLst>
            <pc:docMk/>
            <pc:sldMk cId="3156828403" sldId="268"/>
            <ac:spMk id="20" creationId="{55CBAB09-A14F-4BF3-9A7F-075939711AED}"/>
          </ac:spMkLst>
        </pc:spChg>
        <pc:spChg chg="add mod">
          <ac:chgData name="Head" userId="6829b938-a39b-4e87-ad60-29ef3b95e056" providerId="ADAL" clId="{31007908-4568-4E2A-918B-B69719C815EC}" dt="2020-02-13T09:20:21.566" v="393" actId="20577"/>
          <ac:spMkLst>
            <pc:docMk/>
            <pc:sldMk cId="3156828403" sldId="268"/>
            <ac:spMk id="21" creationId="{01EFB62E-85DC-4773-A7BD-F50F3CC78EF8}"/>
          </ac:spMkLst>
        </pc:spChg>
        <pc:spChg chg="add mod">
          <ac:chgData name="Head" userId="6829b938-a39b-4e87-ad60-29ef3b95e056" providerId="ADAL" clId="{31007908-4568-4E2A-918B-B69719C815EC}" dt="2020-02-13T09:20:16.474" v="390" actId="1076"/>
          <ac:spMkLst>
            <pc:docMk/>
            <pc:sldMk cId="3156828403" sldId="268"/>
            <ac:spMk id="22" creationId="{D86120F1-7194-4916-9BC3-4E6F77641AA3}"/>
          </ac:spMkLst>
        </pc:spChg>
        <pc:spChg chg="add mod">
          <ac:chgData name="Head" userId="6829b938-a39b-4e87-ad60-29ef3b95e056" providerId="ADAL" clId="{31007908-4568-4E2A-918B-B69719C815EC}" dt="2020-02-13T09:20:13.508" v="388" actId="1076"/>
          <ac:spMkLst>
            <pc:docMk/>
            <pc:sldMk cId="3156828403" sldId="268"/>
            <ac:spMk id="23" creationId="{C379FEA5-AE18-4943-BBFF-3D1263707FB5}"/>
          </ac:spMkLst>
        </pc:spChg>
        <pc:spChg chg="add mod">
          <ac:chgData name="Head" userId="6829b938-a39b-4e87-ad60-29ef3b95e056" providerId="ADAL" clId="{31007908-4568-4E2A-918B-B69719C815EC}" dt="2020-02-13T09:20:09.331" v="387" actId="1076"/>
          <ac:spMkLst>
            <pc:docMk/>
            <pc:sldMk cId="3156828403" sldId="268"/>
            <ac:spMk id="24" creationId="{344146B7-C0C2-476B-A4C1-139CE16E6BD8}"/>
          </ac:spMkLst>
        </pc:spChg>
        <pc:spChg chg="add mod">
          <ac:chgData name="Head" userId="6829b938-a39b-4e87-ad60-29ef3b95e056" providerId="ADAL" clId="{31007908-4568-4E2A-918B-B69719C815EC}" dt="2020-02-13T09:20:06.260" v="386" actId="1076"/>
          <ac:spMkLst>
            <pc:docMk/>
            <pc:sldMk cId="3156828403" sldId="268"/>
            <ac:spMk id="25" creationId="{9FD0538D-05E4-4F50-992F-5EB77F1DE274}"/>
          </ac:spMkLst>
        </pc:spChg>
        <pc:spChg chg="add mod">
          <ac:chgData name="Head" userId="6829b938-a39b-4e87-ad60-29ef3b95e056" providerId="ADAL" clId="{31007908-4568-4E2A-918B-B69719C815EC}" dt="2020-02-13T09:20:03.145" v="385" actId="20577"/>
          <ac:spMkLst>
            <pc:docMk/>
            <pc:sldMk cId="3156828403" sldId="268"/>
            <ac:spMk id="26" creationId="{FEAA6555-4A63-421D-A4AE-9D465B31560E}"/>
          </ac:spMkLst>
        </pc:spChg>
        <pc:spChg chg="add mod">
          <ac:chgData name="Head" userId="6829b938-a39b-4e87-ad60-29ef3b95e056" providerId="ADAL" clId="{31007908-4568-4E2A-918B-B69719C815EC}" dt="2020-02-13T09:19:55.380" v="381" actId="1076"/>
          <ac:spMkLst>
            <pc:docMk/>
            <pc:sldMk cId="3156828403" sldId="268"/>
            <ac:spMk id="27" creationId="{02ECB4F9-C342-436C-90FF-DDDCCE65EC89}"/>
          </ac:spMkLst>
        </pc:spChg>
        <pc:spChg chg="add mod">
          <ac:chgData name="Head" userId="6829b938-a39b-4e87-ad60-29ef3b95e056" providerId="ADAL" clId="{31007908-4568-4E2A-918B-B69719C815EC}" dt="2020-02-13T09:19:47.917" v="379" actId="1076"/>
          <ac:spMkLst>
            <pc:docMk/>
            <pc:sldMk cId="3156828403" sldId="268"/>
            <ac:spMk id="28" creationId="{0CFD9B24-7FB8-4F38-93D6-73CB9DF480A6}"/>
          </ac:spMkLst>
        </pc:spChg>
        <pc:spChg chg="add mod">
          <ac:chgData name="Head" userId="6829b938-a39b-4e87-ad60-29ef3b95e056" providerId="ADAL" clId="{31007908-4568-4E2A-918B-B69719C815EC}" dt="2020-02-13T09:19:51.715" v="380" actId="1076"/>
          <ac:spMkLst>
            <pc:docMk/>
            <pc:sldMk cId="3156828403" sldId="268"/>
            <ac:spMk id="29" creationId="{B37F51BC-C51F-4D95-8B11-E24B08C189C2}"/>
          </ac:spMkLst>
        </pc:spChg>
        <pc:spChg chg="add mod">
          <ac:chgData name="Head" userId="6829b938-a39b-4e87-ad60-29ef3b95e056" providerId="ADAL" clId="{31007908-4568-4E2A-918B-B69719C815EC}" dt="2020-02-13T09:19:44.659" v="378" actId="1076"/>
          <ac:spMkLst>
            <pc:docMk/>
            <pc:sldMk cId="3156828403" sldId="268"/>
            <ac:spMk id="30" creationId="{1A644D33-4C34-4634-A0A8-5006637C7C42}"/>
          </ac:spMkLst>
        </pc:spChg>
        <pc:spChg chg="add mod">
          <ac:chgData name="Head" userId="6829b938-a39b-4e87-ad60-29ef3b95e056" providerId="ADAL" clId="{31007908-4568-4E2A-918B-B69719C815EC}" dt="2020-02-13T09:39:19.955" v="664" actId="1076"/>
          <ac:spMkLst>
            <pc:docMk/>
            <pc:sldMk cId="3156828403" sldId="268"/>
            <ac:spMk id="31" creationId="{EDABA457-BE95-4F8F-813C-FC9876B4C693}"/>
          </ac:spMkLst>
        </pc:spChg>
        <pc:spChg chg="add mod">
          <ac:chgData name="Head" userId="6829b938-a39b-4e87-ad60-29ef3b95e056" providerId="ADAL" clId="{31007908-4568-4E2A-918B-B69719C815EC}" dt="2020-02-13T09:19:39.388" v="376" actId="1076"/>
          <ac:spMkLst>
            <pc:docMk/>
            <pc:sldMk cId="3156828403" sldId="268"/>
            <ac:spMk id="32" creationId="{7843A52A-A227-497F-BC06-8FC2DFF03398}"/>
          </ac:spMkLst>
        </pc:spChg>
        <pc:spChg chg="add mod">
          <ac:chgData name="Head" userId="6829b938-a39b-4e87-ad60-29ef3b95e056" providerId="ADAL" clId="{31007908-4568-4E2A-918B-B69719C815EC}" dt="2020-02-13T09:39:06.999" v="660" actId="1076"/>
          <ac:spMkLst>
            <pc:docMk/>
            <pc:sldMk cId="3156828403" sldId="268"/>
            <ac:spMk id="33" creationId="{5DEB6FFC-86CA-404B-88FA-269BF2466367}"/>
          </ac:spMkLst>
        </pc:spChg>
        <pc:spChg chg="add mod">
          <ac:chgData name="Head" userId="6829b938-a39b-4e87-ad60-29ef3b95e056" providerId="ADAL" clId="{31007908-4568-4E2A-918B-B69719C815EC}" dt="2020-02-13T09:26:21.752" v="501" actId="1076"/>
          <ac:spMkLst>
            <pc:docMk/>
            <pc:sldMk cId="3156828403" sldId="268"/>
            <ac:spMk id="34" creationId="{C3B35E7B-5FE1-4753-BF20-515FA2E6DF88}"/>
          </ac:spMkLst>
        </pc:spChg>
        <pc:spChg chg="add mod">
          <ac:chgData name="Head" userId="6829b938-a39b-4e87-ad60-29ef3b95e056" providerId="ADAL" clId="{31007908-4568-4E2A-918B-B69719C815EC}" dt="2020-02-13T09:26:15.158" v="498" actId="1076"/>
          <ac:spMkLst>
            <pc:docMk/>
            <pc:sldMk cId="3156828403" sldId="268"/>
            <ac:spMk id="35" creationId="{322A9A3E-DF35-4BFF-A448-FD3161B0C6D0}"/>
          </ac:spMkLst>
        </pc:spChg>
        <pc:spChg chg="add mod">
          <ac:chgData name="Head" userId="6829b938-a39b-4e87-ad60-29ef3b95e056" providerId="ADAL" clId="{31007908-4568-4E2A-918B-B69719C815EC}" dt="2020-02-13T09:26:11.830" v="497" actId="1076"/>
          <ac:spMkLst>
            <pc:docMk/>
            <pc:sldMk cId="3156828403" sldId="268"/>
            <ac:spMk id="36" creationId="{26A80D7A-0154-4D97-B355-3C5EBD0F7C86}"/>
          </ac:spMkLst>
        </pc:spChg>
        <pc:spChg chg="add mod">
          <ac:chgData name="Head" userId="6829b938-a39b-4e87-ad60-29ef3b95e056" providerId="ADAL" clId="{31007908-4568-4E2A-918B-B69719C815EC}" dt="2020-02-13T09:26:08.590" v="496" actId="1076"/>
          <ac:spMkLst>
            <pc:docMk/>
            <pc:sldMk cId="3156828403" sldId="268"/>
            <ac:spMk id="37" creationId="{F1A6B360-EA5F-4AF8-9706-597321168B6F}"/>
          </ac:spMkLst>
        </pc:spChg>
        <pc:spChg chg="add mod">
          <ac:chgData name="Head" userId="6829b938-a39b-4e87-ad60-29ef3b95e056" providerId="ADAL" clId="{31007908-4568-4E2A-918B-B69719C815EC}" dt="2020-02-13T09:26:05.533" v="495" actId="1076"/>
          <ac:spMkLst>
            <pc:docMk/>
            <pc:sldMk cId="3156828403" sldId="268"/>
            <ac:spMk id="38" creationId="{4E810719-4263-4B9E-A373-96EADAEDDC85}"/>
          </ac:spMkLst>
        </pc:spChg>
        <pc:spChg chg="add mod">
          <ac:chgData name="Head" userId="6829b938-a39b-4e87-ad60-29ef3b95e056" providerId="ADAL" clId="{31007908-4568-4E2A-918B-B69719C815EC}" dt="2020-02-13T09:26:02.851" v="494" actId="1076"/>
          <ac:spMkLst>
            <pc:docMk/>
            <pc:sldMk cId="3156828403" sldId="268"/>
            <ac:spMk id="39" creationId="{7D240686-5520-416F-9849-256533D2D509}"/>
          </ac:spMkLst>
        </pc:spChg>
        <pc:spChg chg="add mod">
          <ac:chgData name="Head" userId="6829b938-a39b-4e87-ad60-29ef3b95e056" providerId="ADAL" clId="{31007908-4568-4E2A-918B-B69719C815EC}" dt="2020-02-13T09:25:59.431" v="493" actId="1076"/>
          <ac:spMkLst>
            <pc:docMk/>
            <pc:sldMk cId="3156828403" sldId="268"/>
            <ac:spMk id="40" creationId="{25E4FE99-DD9F-4EB4-9668-1FCEAAA8FC0A}"/>
          </ac:spMkLst>
        </pc:spChg>
        <pc:spChg chg="add mod">
          <ac:chgData name="Head" userId="6829b938-a39b-4e87-ad60-29ef3b95e056" providerId="ADAL" clId="{31007908-4568-4E2A-918B-B69719C815EC}" dt="2020-02-13T09:25:55.272" v="492" actId="1076"/>
          <ac:spMkLst>
            <pc:docMk/>
            <pc:sldMk cId="3156828403" sldId="268"/>
            <ac:spMk id="41" creationId="{874EB927-B6EE-4310-9037-0ACC4D56A13A}"/>
          </ac:spMkLst>
        </pc:spChg>
        <pc:spChg chg="add mod">
          <ac:chgData name="Head" userId="6829b938-a39b-4e87-ad60-29ef3b95e056" providerId="ADAL" clId="{31007908-4568-4E2A-918B-B69719C815EC}" dt="2020-02-13T09:25:49.649" v="490" actId="1076"/>
          <ac:spMkLst>
            <pc:docMk/>
            <pc:sldMk cId="3156828403" sldId="268"/>
            <ac:spMk id="42" creationId="{9CB1BE99-AAE7-4C3A-9D5C-F74C7BDC622A}"/>
          </ac:spMkLst>
        </pc:spChg>
        <pc:spChg chg="add mod">
          <ac:chgData name="Head" userId="6829b938-a39b-4e87-ad60-29ef3b95e056" providerId="ADAL" clId="{31007908-4568-4E2A-918B-B69719C815EC}" dt="2020-02-13T09:39:46.299" v="672" actId="1076"/>
          <ac:spMkLst>
            <pc:docMk/>
            <pc:sldMk cId="3156828403" sldId="268"/>
            <ac:spMk id="43" creationId="{0ADAA82E-61D9-491F-9C8A-08A8485E0099}"/>
          </ac:spMkLst>
        </pc:spChg>
        <pc:spChg chg="add mod">
          <ac:chgData name="Head" userId="6829b938-a39b-4e87-ad60-29ef3b95e056" providerId="ADAL" clId="{31007908-4568-4E2A-918B-B69719C815EC}" dt="2020-02-13T09:39:23.362" v="665" actId="1076"/>
          <ac:spMkLst>
            <pc:docMk/>
            <pc:sldMk cId="3156828403" sldId="268"/>
            <ac:spMk id="44" creationId="{34F45A14-58A2-4119-8D3A-0EE8329282A9}"/>
          </ac:spMkLst>
        </pc:spChg>
        <pc:spChg chg="add mod">
          <ac:chgData name="Head" userId="6829b938-a39b-4e87-ad60-29ef3b95e056" providerId="ADAL" clId="{31007908-4568-4E2A-918B-B69719C815EC}" dt="2020-02-13T09:25:41.072" v="487" actId="1076"/>
          <ac:spMkLst>
            <pc:docMk/>
            <pc:sldMk cId="3156828403" sldId="268"/>
            <ac:spMk id="45" creationId="{95C62801-1BFC-4669-BE6E-9A14CA7DE0FB}"/>
          </ac:spMkLst>
        </pc:spChg>
        <pc:spChg chg="add mod">
          <ac:chgData name="Head" userId="6829b938-a39b-4e87-ad60-29ef3b95e056" providerId="ADAL" clId="{31007908-4568-4E2A-918B-B69719C815EC}" dt="2020-02-13T09:25:33.145" v="485" actId="1076"/>
          <ac:spMkLst>
            <pc:docMk/>
            <pc:sldMk cId="3156828403" sldId="268"/>
            <ac:spMk id="46" creationId="{F4768868-E80D-48BB-A359-0B0D82CCBE39}"/>
          </ac:spMkLst>
        </pc:spChg>
        <pc:spChg chg="add mod">
          <ac:chgData name="Head" userId="6829b938-a39b-4e87-ad60-29ef3b95e056" providerId="ADAL" clId="{31007908-4568-4E2A-918B-B69719C815EC}" dt="2020-02-13T09:25:11.887" v="477" actId="1076"/>
          <ac:spMkLst>
            <pc:docMk/>
            <pc:sldMk cId="3156828403" sldId="268"/>
            <ac:spMk id="47" creationId="{81768916-EE77-4C72-A8A1-F93FC7B4E6E3}"/>
          </ac:spMkLst>
        </pc:spChg>
        <pc:spChg chg="add mod">
          <ac:chgData name="Head" userId="6829b938-a39b-4e87-ad60-29ef3b95e056" providerId="ADAL" clId="{31007908-4568-4E2A-918B-B69719C815EC}" dt="2020-02-13T09:25:37.040" v="486" actId="1076"/>
          <ac:spMkLst>
            <pc:docMk/>
            <pc:sldMk cId="3156828403" sldId="268"/>
            <ac:spMk id="48" creationId="{6A7391FC-7DB5-45B3-A189-B98A3A6DF14A}"/>
          </ac:spMkLst>
        </pc:spChg>
        <pc:spChg chg="add mod">
          <ac:chgData name="Head" userId="6829b938-a39b-4e87-ad60-29ef3b95e056" providerId="ADAL" clId="{31007908-4568-4E2A-918B-B69719C815EC}" dt="2020-02-13T09:25:30.437" v="484" actId="1076"/>
          <ac:spMkLst>
            <pc:docMk/>
            <pc:sldMk cId="3156828403" sldId="268"/>
            <ac:spMk id="49" creationId="{0CFDB9EA-852F-42C9-8B9E-8F5DEEB171E1}"/>
          </ac:spMkLst>
        </pc:spChg>
        <pc:spChg chg="add mod">
          <ac:chgData name="Head" userId="6829b938-a39b-4e87-ad60-29ef3b95e056" providerId="ADAL" clId="{31007908-4568-4E2A-918B-B69719C815EC}" dt="2020-02-13T09:25:27.740" v="483" actId="1076"/>
          <ac:spMkLst>
            <pc:docMk/>
            <pc:sldMk cId="3156828403" sldId="268"/>
            <ac:spMk id="50" creationId="{FBC1020A-FAB3-4174-BB7C-9CE3DBDB7343}"/>
          </ac:spMkLst>
        </pc:spChg>
        <pc:spChg chg="add mod">
          <ac:chgData name="Head" userId="6829b938-a39b-4e87-ad60-29ef3b95e056" providerId="ADAL" clId="{31007908-4568-4E2A-918B-B69719C815EC}" dt="2020-02-13T09:25:24.291" v="482" actId="1076"/>
          <ac:spMkLst>
            <pc:docMk/>
            <pc:sldMk cId="3156828403" sldId="268"/>
            <ac:spMk id="51" creationId="{38FB3932-0C4C-4574-A4F0-9CD0F8978127}"/>
          </ac:spMkLst>
        </pc:spChg>
        <pc:spChg chg="add mod">
          <ac:chgData name="Head" userId="6829b938-a39b-4e87-ad60-29ef3b95e056" providerId="ADAL" clId="{31007908-4568-4E2A-918B-B69719C815EC}" dt="2020-02-13T09:25:21.955" v="481" actId="1076"/>
          <ac:spMkLst>
            <pc:docMk/>
            <pc:sldMk cId="3156828403" sldId="268"/>
            <ac:spMk id="52" creationId="{9601E187-2949-48E6-9662-494E0DFF1723}"/>
          </ac:spMkLst>
        </pc:spChg>
        <pc:spChg chg="add mod">
          <ac:chgData name="Head" userId="6829b938-a39b-4e87-ad60-29ef3b95e056" providerId="ADAL" clId="{31007908-4568-4E2A-918B-B69719C815EC}" dt="2020-02-13T09:27:36.193" v="518"/>
          <ac:spMkLst>
            <pc:docMk/>
            <pc:sldMk cId="3156828403" sldId="268"/>
            <ac:spMk id="53" creationId="{C32365A8-69D6-4672-9638-271C4C3704AE}"/>
          </ac:spMkLst>
        </pc:spChg>
        <pc:spChg chg="add mod">
          <ac:chgData name="Head" userId="6829b938-a39b-4e87-ad60-29ef3b95e056" providerId="ADAL" clId="{31007908-4568-4E2A-918B-B69719C815EC}" dt="2020-02-13T09:25:16.750" v="479" actId="1076"/>
          <ac:spMkLst>
            <pc:docMk/>
            <pc:sldMk cId="3156828403" sldId="268"/>
            <ac:spMk id="54" creationId="{DFD947AC-5FCA-481B-8C36-3438E9CF9736}"/>
          </ac:spMkLst>
        </pc:spChg>
        <pc:spChg chg="add mod">
          <ac:chgData name="Head" userId="6829b938-a39b-4e87-ad60-29ef3b95e056" providerId="ADAL" clId="{31007908-4568-4E2A-918B-B69719C815EC}" dt="2020-02-13T09:25:14.549" v="478" actId="1076"/>
          <ac:spMkLst>
            <pc:docMk/>
            <pc:sldMk cId="3156828403" sldId="268"/>
            <ac:spMk id="55" creationId="{1EEE8AFE-94AF-4197-9F57-CAE4B3B6DFCE}"/>
          </ac:spMkLst>
        </pc:spChg>
        <pc:spChg chg="add mod">
          <ac:chgData name="Head" userId="6829b938-a39b-4e87-ad60-29ef3b95e056" providerId="ADAL" clId="{31007908-4568-4E2A-918B-B69719C815EC}" dt="2020-02-13T09:39:36.244" v="669" actId="1076"/>
          <ac:spMkLst>
            <pc:docMk/>
            <pc:sldMk cId="3156828403" sldId="268"/>
            <ac:spMk id="56" creationId="{2D9BC14B-D526-4854-AC4A-F22337916D2C}"/>
          </ac:spMkLst>
        </pc:spChg>
        <pc:spChg chg="add mod">
          <ac:chgData name="Head" userId="6829b938-a39b-4e87-ad60-29ef3b95e056" providerId="ADAL" clId="{31007908-4568-4E2A-918B-B69719C815EC}" dt="2020-02-13T09:25:09.511" v="476" actId="1076"/>
          <ac:spMkLst>
            <pc:docMk/>
            <pc:sldMk cId="3156828403" sldId="268"/>
            <ac:spMk id="57" creationId="{90B3CE1E-995E-4A74-BEC5-E88B141BEB4C}"/>
          </ac:spMkLst>
        </pc:spChg>
        <pc:spChg chg="add mod">
          <ac:chgData name="Head" userId="6829b938-a39b-4e87-ad60-29ef3b95e056" providerId="ADAL" clId="{31007908-4568-4E2A-918B-B69719C815EC}" dt="2020-02-13T09:39:26.824" v="666" actId="1076"/>
          <ac:spMkLst>
            <pc:docMk/>
            <pc:sldMk cId="3156828403" sldId="268"/>
            <ac:spMk id="58" creationId="{7B58BB19-4F64-4200-B932-E500B3F4C681}"/>
          </ac:spMkLst>
        </pc:spChg>
        <pc:spChg chg="add mod">
          <ac:chgData name="Head" userId="6829b938-a39b-4e87-ad60-29ef3b95e056" providerId="ADAL" clId="{31007908-4568-4E2A-918B-B69719C815EC}" dt="2020-02-13T09:24:59.210" v="473" actId="1076"/>
          <ac:spMkLst>
            <pc:docMk/>
            <pc:sldMk cId="3156828403" sldId="268"/>
            <ac:spMk id="59" creationId="{65039FFA-F6D7-4C0F-99F3-AB440C1306C3}"/>
          </ac:spMkLst>
        </pc:spChg>
        <pc:spChg chg="add mod">
          <ac:chgData name="Head" userId="6829b938-a39b-4e87-ad60-29ef3b95e056" providerId="ADAL" clId="{31007908-4568-4E2A-918B-B69719C815EC}" dt="2020-02-13T09:24:53.175" v="471" actId="1076"/>
          <ac:spMkLst>
            <pc:docMk/>
            <pc:sldMk cId="3156828403" sldId="268"/>
            <ac:spMk id="60" creationId="{6A1F00D9-9DC4-4FF4-A0F8-3728AA85E2E4}"/>
          </ac:spMkLst>
        </pc:spChg>
        <pc:spChg chg="add mod">
          <ac:chgData name="Head" userId="6829b938-a39b-4e87-ad60-29ef3b95e056" providerId="ADAL" clId="{31007908-4568-4E2A-918B-B69719C815EC}" dt="2020-02-13T09:24:56.526" v="472" actId="1076"/>
          <ac:spMkLst>
            <pc:docMk/>
            <pc:sldMk cId="3156828403" sldId="268"/>
            <ac:spMk id="61" creationId="{CE7EBF0E-2837-406C-A3D5-D0EA3D8DAFAD}"/>
          </ac:spMkLst>
        </pc:spChg>
        <pc:spChg chg="add del mod">
          <ac:chgData name="Head" userId="6829b938-a39b-4e87-ad60-29ef3b95e056" providerId="ADAL" clId="{31007908-4568-4E2A-918B-B69719C815EC}" dt="2020-02-13T09:28:00.484" v="524"/>
          <ac:spMkLst>
            <pc:docMk/>
            <pc:sldMk cId="3156828403" sldId="268"/>
            <ac:spMk id="62" creationId="{6F554D59-5DAF-48AB-B889-19C44695F128}"/>
          </ac:spMkLst>
        </pc:spChg>
        <pc:spChg chg="add mod">
          <ac:chgData name="Head" userId="6829b938-a39b-4e87-ad60-29ef3b95e056" providerId="ADAL" clId="{31007908-4568-4E2A-918B-B69719C815EC}" dt="2020-02-13T09:31:26.045" v="551" actId="1076"/>
          <ac:spMkLst>
            <pc:docMk/>
            <pc:sldMk cId="3156828403" sldId="268"/>
            <ac:spMk id="63" creationId="{259AF07B-8FDD-4E04-BEAD-FB4067681708}"/>
          </ac:spMkLst>
        </pc:spChg>
        <pc:spChg chg="add mod">
          <ac:chgData name="Head" userId="6829b938-a39b-4e87-ad60-29ef3b95e056" providerId="ADAL" clId="{31007908-4568-4E2A-918B-B69719C815EC}" dt="2020-02-13T09:31:21.320" v="550" actId="1076"/>
          <ac:spMkLst>
            <pc:docMk/>
            <pc:sldMk cId="3156828403" sldId="268"/>
            <ac:spMk id="64" creationId="{CE1522BD-94A5-4D11-B815-D57EF16E6530}"/>
          </ac:spMkLst>
        </pc:spChg>
        <pc:spChg chg="add mod">
          <ac:chgData name="Head" userId="6829b938-a39b-4e87-ad60-29ef3b95e056" providerId="ADAL" clId="{31007908-4568-4E2A-918B-B69719C815EC}" dt="2020-02-13T09:31:17.810" v="549" actId="1076"/>
          <ac:spMkLst>
            <pc:docMk/>
            <pc:sldMk cId="3156828403" sldId="268"/>
            <ac:spMk id="65" creationId="{4E9860AB-A2DF-4D24-9387-62A426BA4728}"/>
          </ac:spMkLst>
        </pc:spChg>
        <pc:spChg chg="add mod">
          <ac:chgData name="Head" userId="6829b938-a39b-4e87-ad60-29ef3b95e056" providerId="ADAL" clId="{31007908-4568-4E2A-918B-B69719C815EC}" dt="2020-02-13T09:31:14.184" v="548" actId="1076"/>
          <ac:spMkLst>
            <pc:docMk/>
            <pc:sldMk cId="3156828403" sldId="268"/>
            <ac:spMk id="66" creationId="{6FE2121C-72A6-40F6-A580-989418D28A70}"/>
          </ac:spMkLst>
        </pc:spChg>
        <pc:spChg chg="add mod">
          <ac:chgData name="Head" userId="6829b938-a39b-4e87-ad60-29ef3b95e056" providerId="ADAL" clId="{31007908-4568-4E2A-918B-B69719C815EC}" dt="2020-02-13T09:39:43.474" v="671" actId="1076"/>
          <ac:spMkLst>
            <pc:docMk/>
            <pc:sldMk cId="3156828403" sldId="268"/>
            <ac:spMk id="67" creationId="{2A02D3C5-667D-4BE7-B466-6CC05ED66422}"/>
          </ac:spMkLst>
        </pc:spChg>
        <pc:spChg chg="add mod">
          <ac:chgData name="Head" userId="6829b938-a39b-4e87-ad60-29ef3b95e056" providerId="ADAL" clId="{31007908-4568-4E2A-918B-B69719C815EC}" dt="2020-02-13T09:39:10.193" v="661" actId="1076"/>
          <ac:spMkLst>
            <pc:docMk/>
            <pc:sldMk cId="3156828403" sldId="268"/>
            <ac:spMk id="68" creationId="{812BE03F-6E09-4DAD-A866-DDB2638A6043}"/>
          </ac:spMkLst>
        </pc:spChg>
        <pc:spChg chg="add mod">
          <ac:chgData name="Head" userId="6829b938-a39b-4e87-ad60-29ef3b95e056" providerId="ADAL" clId="{31007908-4568-4E2A-918B-B69719C815EC}" dt="2020-02-13T09:38:54.505" v="657" actId="1076"/>
          <ac:spMkLst>
            <pc:docMk/>
            <pc:sldMk cId="3156828403" sldId="268"/>
            <ac:spMk id="69" creationId="{DCA89687-C056-44AB-A7E9-3A1EF02C5AAA}"/>
          </ac:spMkLst>
        </pc:spChg>
        <pc:spChg chg="add mod">
          <ac:chgData name="Head" userId="6829b938-a39b-4e87-ad60-29ef3b95e056" providerId="ADAL" clId="{31007908-4568-4E2A-918B-B69719C815EC}" dt="2020-02-13T09:39:01.527" v="659" actId="1076"/>
          <ac:spMkLst>
            <pc:docMk/>
            <pc:sldMk cId="3156828403" sldId="268"/>
            <ac:spMk id="70" creationId="{8F0523C0-306F-4CB6-896D-A21AE88B354E}"/>
          </ac:spMkLst>
        </pc:spChg>
        <pc:spChg chg="add mod">
          <ac:chgData name="Head" userId="6829b938-a39b-4e87-ad60-29ef3b95e056" providerId="ADAL" clId="{31007908-4568-4E2A-918B-B69719C815EC}" dt="2020-02-13T09:39:17.548" v="663" actId="1076"/>
          <ac:spMkLst>
            <pc:docMk/>
            <pc:sldMk cId="3156828403" sldId="268"/>
            <ac:spMk id="71" creationId="{0B52F953-6922-4FC2-B75B-BD988ACFA9FF}"/>
          </ac:spMkLst>
        </pc:spChg>
        <pc:spChg chg="add del mod">
          <ac:chgData name="Head" userId="6829b938-a39b-4e87-ad60-29ef3b95e056" providerId="ADAL" clId="{31007908-4568-4E2A-918B-B69719C815EC}" dt="2020-02-13T09:33:14.945" v="575"/>
          <ac:spMkLst>
            <pc:docMk/>
            <pc:sldMk cId="3156828403" sldId="268"/>
            <ac:spMk id="72" creationId="{9D82C569-81FF-4DD8-9FCB-00CF830A8AF2}"/>
          </ac:spMkLst>
        </pc:spChg>
        <pc:spChg chg="add del mod">
          <ac:chgData name="Head" userId="6829b938-a39b-4e87-ad60-29ef3b95e056" providerId="ADAL" clId="{31007908-4568-4E2A-918B-B69719C815EC}" dt="2020-02-13T09:38:46.469" v="654"/>
          <ac:spMkLst>
            <pc:docMk/>
            <pc:sldMk cId="3156828403" sldId="268"/>
            <ac:spMk id="73" creationId="{1888A818-9C13-4002-9C0E-6EF36A11BC61}"/>
          </ac:spMkLst>
        </pc:spChg>
        <pc:spChg chg="add del mod">
          <ac:chgData name="Head" userId="6829b938-a39b-4e87-ad60-29ef3b95e056" providerId="ADAL" clId="{31007908-4568-4E2A-918B-B69719C815EC}" dt="2020-02-13T09:36:51.205" v="627"/>
          <ac:spMkLst>
            <pc:docMk/>
            <pc:sldMk cId="3156828403" sldId="268"/>
            <ac:spMk id="74" creationId="{007A2D55-E340-40B4-A247-2CBAC5E00F65}"/>
          </ac:spMkLst>
        </pc:spChg>
        <pc:spChg chg="add mod">
          <ac:chgData name="Head" userId="6829b938-a39b-4e87-ad60-29ef3b95e056" providerId="ADAL" clId="{31007908-4568-4E2A-918B-B69719C815EC}" dt="2020-02-13T09:39:40.097" v="670" actId="1076"/>
          <ac:spMkLst>
            <pc:docMk/>
            <pc:sldMk cId="3156828403" sldId="268"/>
            <ac:spMk id="75" creationId="{027A88FA-0DAB-4169-9191-3D9E346C01A9}"/>
          </ac:spMkLst>
        </pc:spChg>
        <pc:spChg chg="add mod">
          <ac:chgData name="Head" userId="6829b938-a39b-4e87-ad60-29ef3b95e056" providerId="ADAL" clId="{31007908-4568-4E2A-918B-B69719C815EC}" dt="2020-02-13T09:30:55.708" v="542" actId="1076"/>
          <ac:spMkLst>
            <pc:docMk/>
            <pc:sldMk cId="3156828403" sldId="268"/>
            <ac:spMk id="76" creationId="{5D8A7838-5FB9-4589-A57E-F9A8A73C57D0}"/>
          </ac:spMkLst>
        </pc:spChg>
        <pc:spChg chg="add del mod">
          <ac:chgData name="Head" userId="6829b938-a39b-4e87-ad60-29ef3b95e056" providerId="ADAL" clId="{31007908-4568-4E2A-918B-B69719C815EC}" dt="2020-02-13T09:34:38.635" v="595"/>
          <ac:spMkLst>
            <pc:docMk/>
            <pc:sldMk cId="3156828403" sldId="268"/>
            <ac:spMk id="77" creationId="{CEE3BB49-9B8E-4737-B505-D8E1B05E685A}"/>
          </ac:spMkLst>
        </pc:spChg>
        <pc:spChg chg="add del mod">
          <ac:chgData name="Head" userId="6829b938-a39b-4e87-ad60-29ef3b95e056" providerId="ADAL" clId="{31007908-4568-4E2A-918B-B69719C815EC}" dt="2020-02-13T09:37:28.600" v="635"/>
          <ac:spMkLst>
            <pc:docMk/>
            <pc:sldMk cId="3156828403" sldId="268"/>
            <ac:spMk id="78" creationId="{E4F63045-CACE-49EA-A3BA-152215A9B453}"/>
          </ac:spMkLst>
        </pc:spChg>
        <pc:spChg chg="add del mod">
          <ac:chgData name="Head" userId="6829b938-a39b-4e87-ad60-29ef3b95e056" providerId="ADAL" clId="{31007908-4568-4E2A-918B-B69719C815EC}" dt="2020-02-13T09:33:47.067" v="581"/>
          <ac:spMkLst>
            <pc:docMk/>
            <pc:sldMk cId="3156828403" sldId="268"/>
            <ac:spMk id="79" creationId="{B4822637-ABC4-4DAD-A7E4-A1FB84D66A1C}"/>
          </ac:spMkLst>
        </pc:spChg>
        <pc:spChg chg="add del mod">
          <ac:chgData name="Head" userId="6829b938-a39b-4e87-ad60-29ef3b95e056" providerId="ADAL" clId="{31007908-4568-4E2A-918B-B69719C815EC}" dt="2020-02-13T09:37:04.797" v="630"/>
          <ac:spMkLst>
            <pc:docMk/>
            <pc:sldMk cId="3156828403" sldId="268"/>
            <ac:spMk id="80" creationId="{244272C7-3268-4226-9ABF-9372E69C186A}"/>
          </ac:spMkLst>
        </pc:spChg>
        <pc:spChg chg="add mod">
          <ac:chgData name="Head" userId="6829b938-a39b-4e87-ad60-29ef3b95e056" providerId="ADAL" clId="{31007908-4568-4E2A-918B-B69719C815EC}" dt="2020-02-13T09:31:38.127" v="554" actId="1076"/>
          <ac:spMkLst>
            <pc:docMk/>
            <pc:sldMk cId="3156828403" sldId="268"/>
            <ac:spMk id="81" creationId="{3B205238-741D-45BD-888D-C0966F06E3C1}"/>
          </ac:spMkLst>
        </pc:spChg>
        <pc:spChg chg="add mod">
          <ac:chgData name="Head" userId="6829b938-a39b-4e87-ad60-29ef3b95e056" providerId="ADAL" clId="{31007908-4568-4E2A-918B-B69719C815EC}" dt="2020-02-13T09:31:49.634" v="556" actId="1076"/>
          <ac:spMkLst>
            <pc:docMk/>
            <pc:sldMk cId="3156828403" sldId="268"/>
            <ac:spMk id="82" creationId="{C23A9051-26FF-47C4-B6AF-43CD4E909D98}"/>
          </ac:spMkLst>
        </pc:spChg>
        <pc:spChg chg="add mod">
          <ac:chgData name="Head" userId="6829b938-a39b-4e87-ad60-29ef3b95e056" providerId="ADAL" clId="{31007908-4568-4E2A-918B-B69719C815EC}" dt="2020-02-13T09:35:04.895" v="602" actId="1076"/>
          <ac:spMkLst>
            <pc:docMk/>
            <pc:sldMk cId="3156828403" sldId="268"/>
            <ac:spMk id="83" creationId="{2FCB2EA5-27A9-47D6-8CFD-7AE752845579}"/>
          </ac:spMkLst>
        </pc:spChg>
        <pc:spChg chg="add mod">
          <ac:chgData name="Head" userId="6829b938-a39b-4e87-ad60-29ef3b95e056" providerId="ADAL" clId="{31007908-4568-4E2A-918B-B69719C815EC}" dt="2020-02-13T09:38:58.495" v="658" actId="1076"/>
          <ac:spMkLst>
            <pc:docMk/>
            <pc:sldMk cId="3156828403" sldId="268"/>
            <ac:spMk id="84" creationId="{711AFA28-08AB-4246-889B-2AD410D903C5}"/>
          </ac:spMkLst>
        </pc:spChg>
        <pc:spChg chg="add mod">
          <ac:chgData name="Head" userId="6829b938-a39b-4e87-ad60-29ef3b95e056" providerId="ADAL" clId="{31007908-4568-4E2A-918B-B69719C815EC}" dt="2020-02-13T09:33:06.165" v="573" actId="1076"/>
          <ac:spMkLst>
            <pc:docMk/>
            <pc:sldMk cId="3156828403" sldId="268"/>
            <ac:spMk id="85" creationId="{A9CEC78E-B549-426B-8E0A-05F1EA5FFA59}"/>
          </ac:spMkLst>
        </pc:spChg>
        <pc:spChg chg="add mod">
          <ac:chgData name="Head" userId="6829b938-a39b-4e87-ad60-29ef3b95e056" providerId="ADAL" clId="{31007908-4568-4E2A-918B-B69719C815EC}" dt="2020-02-13T09:33:03.163" v="572" actId="1076"/>
          <ac:spMkLst>
            <pc:docMk/>
            <pc:sldMk cId="3156828403" sldId="268"/>
            <ac:spMk id="86" creationId="{37A0B1E0-174B-4204-962A-F96AEB90A412}"/>
          </ac:spMkLst>
        </pc:spChg>
        <pc:spChg chg="add mod">
          <ac:chgData name="Head" userId="6829b938-a39b-4e87-ad60-29ef3b95e056" providerId="ADAL" clId="{31007908-4568-4E2A-918B-B69719C815EC}" dt="2020-02-13T09:39:33.273" v="668" actId="1076"/>
          <ac:spMkLst>
            <pc:docMk/>
            <pc:sldMk cId="3156828403" sldId="268"/>
            <ac:spMk id="87" creationId="{3DB8FAB6-161C-47A9-BE55-34E765C1F359}"/>
          </ac:spMkLst>
        </pc:spChg>
        <pc:spChg chg="add del mod">
          <ac:chgData name="Head" userId="6829b938-a39b-4e87-ad60-29ef3b95e056" providerId="ADAL" clId="{31007908-4568-4E2A-918B-B69719C815EC}" dt="2020-02-13T09:32:58.629" v="571"/>
          <ac:spMkLst>
            <pc:docMk/>
            <pc:sldMk cId="3156828403" sldId="268"/>
            <ac:spMk id="88" creationId="{DA4250BA-FC65-4B32-B500-CF6D258CE329}"/>
          </ac:spMkLst>
        </pc:spChg>
        <pc:spChg chg="add mod">
          <ac:chgData name="Head" userId="6829b938-a39b-4e87-ad60-29ef3b95e056" providerId="ADAL" clId="{31007908-4568-4E2A-918B-B69719C815EC}" dt="2020-02-13T09:39:50.334" v="673" actId="1076"/>
          <ac:spMkLst>
            <pc:docMk/>
            <pc:sldMk cId="3156828403" sldId="268"/>
            <ac:spMk id="89" creationId="{82D917BB-F702-480F-BFFC-D9FFA425AC5C}"/>
          </ac:spMkLst>
        </pc:spChg>
        <pc:spChg chg="add mod">
          <ac:chgData name="Head" userId="6829b938-a39b-4e87-ad60-29ef3b95e056" providerId="ADAL" clId="{31007908-4568-4E2A-918B-B69719C815EC}" dt="2020-02-13T09:39:29.099" v="667" actId="1076"/>
          <ac:spMkLst>
            <pc:docMk/>
            <pc:sldMk cId="3156828403" sldId="268"/>
            <ac:spMk id="90" creationId="{8ECCACC7-2155-483F-9BFE-C9C96693F9F7}"/>
          </ac:spMkLst>
        </pc:spChg>
        <pc:spChg chg="add mod">
          <ac:chgData name="Head" userId="6829b938-a39b-4e87-ad60-29ef3b95e056" providerId="ADAL" clId="{31007908-4568-4E2A-918B-B69719C815EC}" dt="2020-02-13T09:35:08.734" v="603" actId="1076"/>
          <ac:spMkLst>
            <pc:docMk/>
            <pc:sldMk cId="3156828403" sldId="268"/>
            <ac:spMk id="91" creationId="{463EAEDB-CD8B-4E9E-AFD2-696F38EF7E3B}"/>
          </ac:spMkLst>
        </pc:spChg>
        <pc:spChg chg="add mod">
          <ac:chgData name="Head" userId="6829b938-a39b-4e87-ad60-29ef3b95e056" providerId="ADAL" clId="{31007908-4568-4E2A-918B-B69719C815EC}" dt="2020-02-13T09:38:25.619" v="651" actId="1076"/>
          <ac:spMkLst>
            <pc:docMk/>
            <pc:sldMk cId="3156828403" sldId="268"/>
            <ac:spMk id="92" creationId="{C4AD5335-2160-480E-B1EE-644CE8008AB8}"/>
          </ac:spMkLst>
        </pc:spChg>
        <pc:spChg chg="add mod">
          <ac:chgData name="Head" userId="6829b938-a39b-4e87-ad60-29ef3b95e056" providerId="ADAL" clId="{31007908-4568-4E2A-918B-B69719C815EC}" dt="2020-02-13T09:34:57.663" v="600" actId="1076"/>
          <ac:spMkLst>
            <pc:docMk/>
            <pc:sldMk cId="3156828403" sldId="268"/>
            <ac:spMk id="93" creationId="{8E1881DE-5CB9-49AC-B395-7D0F262D4F9F}"/>
          </ac:spMkLst>
        </pc:spChg>
        <pc:spChg chg="add mod">
          <ac:chgData name="Head" userId="6829b938-a39b-4e87-ad60-29ef3b95e056" providerId="ADAL" clId="{31007908-4568-4E2A-918B-B69719C815EC}" dt="2020-02-13T09:34:53.726" v="599" actId="1076"/>
          <ac:spMkLst>
            <pc:docMk/>
            <pc:sldMk cId="3156828403" sldId="268"/>
            <ac:spMk id="94" creationId="{94CCC6DA-DB19-4B31-82C2-28E72B57B035}"/>
          </ac:spMkLst>
        </pc:spChg>
        <pc:spChg chg="add mod">
          <ac:chgData name="Head" userId="6829b938-a39b-4e87-ad60-29ef3b95e056" providerId="ADAL" clId="{31007908-4568-4E2A-918B-B69719C815EC}" dt="2020-02-13T09:34:51.196" v="598" actId="1076"/>
          <ac:spMkLst>
            <pc:docMk/>
            <pc:sldMk cId="3156828403" sldId="268"/>
            <ac:spMk id="95" creationId="{212BD952-E433-4046-BC8F-D783906B3C34}"/>
          </ac:spMkLst>
        </pc:spChg>
        <pc:spChg chg="add mod">
          <ac:chgData name="Head" userId="6829b938-a39b-4e87-ad60-29ef3b95e056" providerId="ADAL" clId="{31007908-4568-4E2A-918B-B69719C815EC}" dt="2020-02-13T09:34:48.586" v="597" actId="1076"/>
          <ac:spMkLst>
            <pc:docMk/>
            <pc:sldMk cId="3156828403" sldId="268"/>
            <ac:spMk id="96" creationId="{AECB0621-0E1C-478E-A573-60BBFEF8CCF9}"/>
          </ac:spMkLst>
        </pc:spChg>
        <pc:spChg chg="add mod">
          <ac:chgData name="Head" userId="6829b938-a39b-4e87-ad60-29ef3b95e056" providerId="ADAL" clId="{31007908-4568-4E2A-918B-B69719C815EC}" dt="2020-02-13T09:38:51.041" v="656" actId="1076"/>
          <ac:spMkLst>
            <pc:docMk/>
            <pc:sldMk cId="3156828403" sldId="268"/>
            <ac:spMk id="97" creationId="{8627278F-9059-44E8-8D96-581454465D83}"/>
          </ac:spMkLst>
        </pc:spChg>
        <pc:spChg chg="add mod">
          <ac:chgData name="Head" userId="6829b938-a39b-4e87-ad60-29ef3b95e056" providerId="ADAL" clId="{31007908-4568-4E2A-918B-B69719C815EC}" dt="2020-02-13T09:38:00.568" v="646" actId="1076"/>
          <ac:spMkLst>
            <pc:docMk/>
            <pc:sldMk cId="3156828403" sldId="268"/>
            <ac:spMk id="98" creationId="{6EB6A0D8-8AAF-4A59-A393-5A1C1875EB60}"/>
          </ac:spMkLst>
        </pc:spChg>
        <pc:spChg chg="add mod">
          <ac:chgData name="Head" userId="6829b938-a39b-4e87-ad60-29ef3b95e056" providerId="ADAL" clId="{31007908-4568-4E2A-918B-B69719C815EC}" dt="2020-02-13T09:38:04.318" v="647" actId="1076"/>
          <ac:spMkLst>
            <pc:docMk/>
            <pc:sldMk cId="3156828403" sldId="268"/>
            <ac:spMk id="99" creationId="{46FE4C4D-7C42-479F-A20B-1FE67AFD8C9B}"/>
          </ac:spMkLst>
        </pc:spChg>
        <pc:spChg chg="add mod">
          <ac:chgData name="Head" userId="6829b938-a39b-4e87-ad60-29ef3b95e056" providerId="ADAL" clId="{31007908-4568-4E2A-918B-B69719C815EC}" dt="2020-02-13T09:37:57.502" v="645" actId="1076"/>
          <ac:spMkLst>
            <pc:docMk/>
            <pc:sldMk cId="3156828403" sldId="268"/>
            <ac:spMk id="100" creationId="{D017B0CC-6D9C-40AE-B147-F643C85DBB9C}"/>
          </ac:spMkLst>
        </pc:spChg>
        <pc:spChg chg="add mod">
          <ac:chgData name="Head" userId="6829b938-a39b-4e87-ad60-29ef3b95e056" providerId="ADAL" clId="{31007908-4568-4E2A-918B-B69719C815EC}" dt="2020-02-13T09:37:54.881" v="644" actId="1076"/>
          <ac:spMkLst>
            <pc:docMk/>
            <pc:sldMk cId="3156828403" sldId="268"/>
            <ac:spMk id="101" creationId="{64C32B18-F019-42DF-8E74-BA8265E241CC}"/>
          </ac:spMkLst>
        </pc:spChg>
        <pc:spChg chg="add mod">
          <ac:chgData name="Head" userId="6829b938-a39b-4e87-ad60-29ef3b95e056" providerId="ADAL" clId="{31007908-4568-4E2A-918B-B69719C815EC}" dt="2020-02-13T09:37:52.073" v="643" actId="1076"/>
          <ac:spMkLst>
            <pc:docMk/>
            <pc:sldMk cId="3156828403" sldId="268"/>
            <ac:spMk id="102" creationId="{7C9A1257-E434-4F74-A7FE-7FFD84DC012C}"/>
          </ac:spMkLst>
        </pc:spChg>
        <pc:spChg chg="add mod">
          <ac:chgData name="Head" userId="6829b938-a39b-4e87-ad60-29ef3b95e056" providerId="ADAL" clId="{31007908-4568-4E2A-918B-B69719C815EC}" dt="2020-02-13T09:37:49.928" v="642" actId="1076"/>
          <ac:spMkLst>
            <pc:docMk/>
            <pc:sldMk cId="3156828403" sldId="268"/>
            <ac:spMk id="103" creationId="{C551C374-8E8C-47B6-AD15-0CACC5DDBC58}"/>
          </ac:spMkLst>
        </pc:spChg>
        <pc:spChg chg="add mod">
          <ac:chgData name="Head" userId="6829b938-a39b-4e87-ad60-29ef3b95e056" providerId="ADAL" clId="{31007908-4568-4E2A-918B-B69719C815EC}" dt="2020-02-13T09:37:46.661" v="641" actId="1076"/>
          <ac:spMkLst>
            <pc:docMk/>
            <pc:sldMk cId="3156828403" sldId="268"/>
            <ac:spMk id="104" creationId="{2C1B77A8-10EF-4796-A33F-7065693EC7C5}"/>
          </ac:spMkLst>
        </pc:spChg>
        <pc:spChg chg="add mod">
          <ac:chgData name="Head" userId="6829b938-a39b-4e87-ad60-29ef3b95e056" providerId="ADAL" clId="{31007908-4568-4E2A-918B-B69719C815EC}" dt="2020-02-13T09:37:44.491" v="640" actId="1076"/>
          <ac:spMkLst>
            <pc:docMk/>
            <pc:sldMk cId="3156828403" sldId="268"/>
            <ac:spMk id="105" creationId="{5278BB8F-B7DA-4B11-ACD7-F7B318757D96}"/>
          </ac:spMkLst>
        </pc:spChg>
        <pc:spChg chg="add mod">
          <ac:chgData name="Head" userId="6829b938-a39b-4e87-ad60-29ef3b95e056" providerId="ADAL" clId="{31007908-4568-4E2A-918B-B69719C815EC}" dt="2020-02-13T09:37:39.099" v="638" actId="1076"/>
          <ac:spMkLst>
            <pc:docMk/>
            <pc:sldMk cId="3156828403" sldId="268"/>
            <ac:spMk id="106" creationId="{932B309B-22AB-4804-BBBD-09C3808403D4}"/>
          </ac:spMkLst>
        </pc:spChg>
        <pc:spChg chg="add mod">
          <ac:chgData name="Head" userId="6829b938-a39b-4e87-ad60-29ef3b95e056" providerId="ADAL" clId="{31007908-4568-4E2A-918B-B69719C815EC}" dt="2020-02-13T09:37:41.630" v="639" actId="1076"/>
          <ac:spMkLst>
            <pc:docMk/>
            <pc:sldMk cId="3156828403" sldId="268"/>
            <ac:spMk id="107" creationId="{9C85AE80-8495-4305-96F7-4FFF540CCF1A}"/>
          </ac:spMkLst>
        </pc:spChg>
        <pc:spChg chg="add mod">
          <ac:chgData name="Head" userId="6829b938-a39b-4e87-ad60-29ef3b95e056" providerId="ADAL" clId="{31007908-4568-4E2A-918B-B69719C815EC}" dt="2020-02-13T09:37:36.591" v="637" actId="1076"/>
          <ac:spMkLst>
            <pc:docMk/>
            <pc:sldMk cId="3156828403" sldId="268"/>
            <ac:spMk id="108" creationId="{FBD00C33-F454-4FCB-8211-139351F55132}"/>
          </ac:spMkLst>
        </pc:spChg>
        <pc:spChg chg="add">
          <ac:chgData name="Head" userId="6829b938-a39b-4e87-ad60-29ef3b95e056" providerId="ADAL" clId="{31007908-4568-4E2A-918B-B69719C815EC}" dt="2020-02-13T09:38:23.528" v="650"/>
          <ac:spMkLst>
            <pc:docMk/>
            <pc:sldMk cId="3156828403" sldId="268"/>
            <ac:spMk id="109" creationId="{A3201BC4-5B29-4147-A43F-EE4402649AD5}"/>
          </ac:spMkLst>
        </pc:spChg>
        <pc:spChg chg="add mod">
          <ac:chgData name="Head" userId="6829b938-a39b-4e87-ad60-29ef3b95e056" providerId="ADAL" clId="{31007908-4568-4E2A-918B-B69719C815EC}" dt="2020-02-13T09:38:48.855" v="655" actId="1076"/>
          <ac:spMkLst>
            <pc:docMk/>
            <pc:sldMk cId="3156828403" sldId="268"/>
            <ac:spMk id="110" creationId="{4E9B5FC8-C33A-467B-9A93-80797681027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945A65-964A-4FF9-B42B-51EF1D2B64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67C580-0684-4CFB-B99A-35566505DA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7476A3-E8A8-4883-B548-7FAE743699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B67-5A13-45CC-857F-9579800203F2}" type="datetimeFigureOut">
              <a:rPr lang="en-GB" smtClean="0"/>
              <a:t>18/12/2021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CBCA13-AC28-4B78-9BBA-E50A425601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A87E99-4A2A-4722-8360-D33DBEC17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8F30A-1CDB-4515-B9C7-214B937CA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90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8A179-907D-475A-969A-1D033CF66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F0F7F5-3E4A-4FD2-923F-F2997591E9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FF719-F97E-4614-AED1-6115394DF4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B67-5A13-45CC-857F-9579800203F2}" type="datetimeFigureOut">
              <a:rPr lang="en-GB" smtClean="0"/>
              <a:t>18/12/2021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EB5758-4086-4B9C-BB6B-52E639201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5A1681-23C4-4088-B60C-6F891C2F69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8F30A-1CDB-4515-B9C7-214B937CA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210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52E69-2C36-4B62-B89C-9E68BD691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636BA2-9C14-4CDB-BBA5-14A73B8E8D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57E64F-98CB-4B0D-BE15-D526DB787E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B67-5A13-45CC-857F-9579800203F2}" type="datetimeFigureOut">
              <a:rPr lang="en-GB" smtClean="0"/>
              <a:t>18/12/2021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496B3C-1AAB-4B20-8B0F-C10483007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7D643E-F43D-45EF-8DC4-A545190E53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8F30A-1CDB-4515-B9C7-214B937CA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948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99BC6-A3C8-42E6-AA8F-A95BE82CB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4E6D7E-C33C-4E7A-9287-0EBEBD17B8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B83653-6716-49D5-9245-B1808DF201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712C93-F9C4-47D4-B444-2D6DAD52B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B67-5A13-45CC-857F-9579800203F2}" type="datetimeFigureOut">
              <a:rPr lang="en-GB" smtClean="0"/>
              <a:t>18/12/2021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F69514-C0BB-46C2-AC48-286B3CDB10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94D472A-D140-47A9-A923-4FA44ECE8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8F30A-1CDB-4515-B9C7-214B937CA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005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8FED4-A0E5-4282-AE3A-ECB503380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4061B0-3372-498B-AE38-05869A678C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DB2BC2-5A22-4595-87D6-AE698644FD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BD5949-0DD7-43BE-975F-9C6217DA43F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D59FF2-CFE9-4614-A035-58E694C69C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53F1BD-BA56-45BA-9FF7-FCC866ABBF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B67-5A13-45CC-857F-9579800203F2}" type="datetimeFigureOut">
              <a:rPr lang="en-GB" smtClean="0"/>
              <a:t>18/12/2021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267E5EF-EC1B-424E-9725-1B9FB6BF7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4AD1AC9-8384-4588-94DC-0180227C95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8F30A-1CDB-4515-B9C7-214B937CA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3291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115035-5F17-4EEE-9A63-8A37A2A1D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DFC83CC-50E6-410B-9A4F-F079FFD19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B67-5A13-45CC-857F-9579800203F2}" type="datetimeFigureOut">
              <a:rPr lang="en-GB" smtClean="0"/>
              <a:t>18/12/2021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0953D5-576E-45D7-BB17-D585F0C857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932015-E63F-4E70-AD0B-1A759A2A1A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8F30A-1CDB-4515-B9C7-214B937CA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4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F15058-E5C9-4A6C-8598-C28A2E78E1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B67-5A13-45CC-857F-9579800203F2}" type="datetimeFigureOut">
              <a:rPr lang="en-GB" smtClean="0"/>
              <a:t>18/12/2021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9D5184-5472-42F3-AE8E-C31DC5194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1915EB-B1F6-433E-8025-9C47DFEEB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8F30A-1CDB-4515-B9C7-214B937CA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876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CA252A-87FC-4082-AB79-F44341374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01EC33-074D-4DF5-A4FF-1D9281A3F4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5C91FD-A57E-42E9-BE18-496E068E96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A1AA0D-89AA-49C1-A7DB-B3672F41FD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B67-5A13-45CC-857F-9579800203F2}" type="datetimeFigureOut">
              <a:rPr lang="en-GB" smtClean="0"/>
              <a:t>18/12/2021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51557B-E2D9-4F8F-B247-F63E5E1AC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561774-F702-44E7-B120-96788F1E3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8F30A-1CDB-4515-B9C7-214B937CA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244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4D75FC-5961-4487-8C91-E0D971E7F7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3D726F-D56C-43A7-AB27-ABC25707FC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B46F74-55E8-4DBB-9904-298C5B4011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5DCAC3-7F18-460E-8E37-63F563C00A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B67-5A13-45CC-857F-9579800203F2}" type="datetimeFigureOut">
              <a:rPr lang="en-GB" smtClean="0"/>
              <a:t>18/12/2021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800ED5-051E-4F77-9CE8-F5F2559BCD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184DD1-BF94-473C-8AF5-84B7E5CFE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8F30A-1CDB-4515-B9C7-214B937CA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88360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22F035-160D-4470-8639-A89B80F51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8EB0A0-C6EA-4840-81B8-7BBD2112E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0A3368-0284-4FA7-8F7B-4C8EDE109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B67-5A13-45CC-857F-9579800203F2}" type="datetimeFigureOut">
              <a:rPr lang="en-GB" smtClean="0"/>
              <a:t>18/12/2021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F48358-F3D1-4413-B5C3-6CD974A3FB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38887E-46CA-43EE-91A7-4BADDA9C3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8F30A-1CDB-4515-B9C7-214B937CA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11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69A4609-7377-40D5-B853-4F74D334FE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CE99F8-D0F0-4F8A-8C5E-CC79ED4036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CA5E21-F747-4FAA-A673-7E70AB608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14B67-5A13-45CC-857F-9579800203F2}" type="datetimeFigureOut">
              <a:rPr lang="en-GB" smtClean="0"/>
              <a:t>18/12/2021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08A385-6386-408E-A538-72D245F29D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0F333E-32DB-44DE-BBE1-5FF6D7262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8F30A-1CDB-4515-B9C7-214B937CA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321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4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9714C3-1D3E-432F-B8D9-6610F5360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14FA8B-9065-4478-B9A9-AAAEC9442B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D853FD-1920-44C8-826F-6E08080127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14B67-5A13-45CC-857F-9579800203F2}" type="datetimeFigureOut">
              <a:rPr lang="en-GB" smtClean="0"/>
              <a:t>18/12/2021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87E5FD-1504-452E-804D-314765C6AC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3791-DA14-492F-8A73-FB2FD3D37F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8F30A-1CDB-4515-B9C7-214B937CAA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850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AAB434CC-AA70-4913-A700-D3E7653B9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17750"/>
            <a:ext cx="10515600" cy="1325563"/>
          </a:xfrm>
          <a:solidFill>
            <a:schemeClr val="accent1">
              <a:lumMod val="60000"/>
              <a:lumOff val="40000"/>
              <a:alpha val="91000"/>
            </a:schemeClr>
          </a:solidFill>
          <a:ln w="28575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/>
          </a:sp3d>
        </p:spPr>
        <p:txBody>
          <a:bodyPr>
            <a:noAutofit/>
          </a:bodyPr>
          <a:lstStyle/>
          <a:p>
            <a:pPr algn="ctr"/>
            <a:r>
              <a:rPr lang="en-GB" sz="7200" dirty="0" smtClean="0">
                <a:latin typeface="Arial Rounded MT Bold" panose="020F0704030504030204" pitchFamily="34" charset="0"/>
              </a:rPr>
              <a:t>English</a:t>
            </a:r>
            <a:endParaRPr lang="en-GB" sz="7200" dirty="0">
              <a:latin typeface="Arial Rounded MT Bold" panose="020F07040305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7576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434CC-AA70-4913-A700-D3E7653B9C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1040" y="2653049"/>
            <a:ext cx="10789919" cy="1236464"/>
          </a:xfrm>
          <a:solidFill>
            <a:schemeClr val="accent1">
              <a:lumMod val="60000"/>
              <a:lumOff val="40000"/>
              <a:alpha val="91000"/>
            </a:schemeClr>
          </a:solidFill>
          <a:ln w="28575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/>
          </a:sp3d>
        </p:spPr>
        <p:txBody>
          <a:bodyPr>
            <a:noAutofit/>
          </a:bodyPr>
          <a:lstStyle/>
          <a:p>
            <a:r>
              <a:rPr lang="en-GB" sz="7200" dirty="0" smtClean="0">
                <a:latin typeface="Arial Rounded MT Bold" panose="020F0704030504030204" pitchFamily="34" charset="0"/>
              </a:rPr>
              <a:t>Reading</a:t>
            </a:r>
            <a:endParaRPr lang="en-GB" sz="7200" dirty="0">
              <a:latin typeface="Arial Rounded MT Bold" panose="020F07040305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9462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434CC-AA70-4913-A700-D3E7653B9C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6875" y="237020"/>
            <a:ext cx="10789919" cy="1236464"/>
          </a:xfrm>
          <a:solidFill>
            <a:schemeClr val="accent1">
              <a:lumMod val="60000"/>
              <a:lumOff val="40000"/>
              <a:alpha val="91000"/>
            </a:schemeClr>
          </a:solidFill>
          <a:ln w="28575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/>
          </a:sp3d>
        </p:spPr>
        <p:txBody>
          <a:bodyPr>
            <a:noAutofit/>
          </a:bodyPr>
          <a:lstStyle/>
          <a:p>
            <a:r>
              <a:rPr lang="en-GB" sz="7200" dirty="0" smtClean="0">
                <a:latin typeface="Arial Rounded MT Bold" panose="020F0704030504030204" pitchFamily="34" charset="0"/>
              </a:rPr>
              <a:t>Reading</a:t>
            </a:r>
            <a:endParaRPr lang="en-GB" sz="7200" dirty="0">
              <a:latin typeface="Arial Rounded MT Bold" panose="020F070403050403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875" y="1834338"/>
            <a:ext cx="1999149" cy="26617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7201" y="3659652"/>
            <a:ext cx="2377646" cy="31701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6445" y="1834338"/>
            <a:ext cx="1987468" cy="265199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04101" y="1834338"/>
            <a:ext cx="2332525" cy="311389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90053" y="4326407"/>
            <a:ext cx="3229416" cy="24265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90738" y="1657118"/>
            <a:ext cx="1790280" cy="238704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01282" y="3687804"/>
            <a:ext cx="2301534" cy="30651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1837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14697" y="659582"/>
            <a:ext cx="3814354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solidFill>
                  <a:schemeClr val="bg1"/>
                </a:solidFill>
              </a:rPr>
              <a:t>EYFS</a:t>
            </a:r>
            <a:endParaRPr lang="en-GB" sz="72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978433" y="659582"/>
            <a:ext cx="4706983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solidFill>
                  <a:schemeClr val="bg1"/>
                </a:solidFill>
              </a:rPr>
              <a:t>Focus texts</a:t>
            </a:r>
            <a:endParaRPr lang="en-GB" sz="72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55714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978433" y="659582"/>
            <a:ext cx="4706983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solidFill>
                  <a:schemeClr val="bg1"/>
                </a:solidFill>
              </a:rPr>
              <a:t>Focus texts</a:t>
            </a:r>
            <a:endParaRPr lang="en-GB" sz="72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40525" y="692147"/>
            <a:ext cx="3814354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solidFill>
                  <a:schemeClr val="bg1"/>
                </a:solidFill>
              </a:rPr>
              <a:t>Year 1</a:t>
            </a:r>
            <a:endParaRPr lang="en-GB" sz="7200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569" y="2476380"/>
            <a:ext cx="8764241" cy="31319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3933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0525" y="692147"/>
            <a:ext cx="3814354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solidFill>
                  <a:schemeClr val="bg1"/>
                </a:solidFill>
              </a:rPr>
              <a:t>Year 2</a:t>
            </a:r>
            <a:endParaRPr lang="en-GB" sz="72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1644" y="692146"/>
            <a:ext cx="4706983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solidFill>
                  <a:schemeClr val="bg1"/>
                </a:solidFill>
              </a:rPr>
              <a:t>Focus texts</a:t>
            </a:r>
            <a:endParaRPr lang="en-GB" sz="72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478" y="2688682"/>
            <a:ext cx="11088331" cy="254517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03054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0525" y="692147"/>
            <a:ext cx="3814354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solidFill>
                  <a:schemeClr val="bg1"/>
                </a:solidFill>
              </a:rPr>
              <a:t>Year 3</a:t>
            </a:r>
            <a:endParaRPr lang="en-GB" sz="72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96146" y="692146"/>
            <a:ext cx="4706983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solidFill>
                  <a:schemeClr val="bg1"/>
                </a:solidFill>
              </a:rPr>
              <a:t>Focus texts</a:t>
            </a:r>
            <a:endParaRPr lang="en-GB" sz="72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376" y="2586359"/>
            <a:ext cx="10980721" cy="242977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6055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40525" y="692147"/>
            <a:ext cx="3814354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solidFill>
                  <a:schemeClr val="bg1"/>
                </a:solidFill>
              </a:rPr>
              <a:t>Year 4</a:t>
            </a:r>
            <a:endParaRPr lang="en-GB" sz="72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143894" y="631186"/>
            <a:ext cx="4706983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solidFill>
                  <a:schemeClr val="bg1"/>
                </a:solidFill>
              </a:rPr>
              <a:t>Focus texts</a:t>
            </a:r>
            <a:endParaRPr lang="en-GB" sz="7200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939" y="2456203"/>
            <a:ext cx="9053345" cy="363505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85120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0525" y="692147"/>
            <a:ext cx="3814354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solidFill>
                  <a:schemeClr val="bg1"/>
                </a:solidFill>
              </a:rPr>
              <a:t>Year 5</a:t>
            </a:r>
            <a:endParaRPr lang="en-GB" sz="72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239688" y="692146"/>
            <a:ext cx="4706983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solidFill>
                  <a:schemeClr val="bg1"/>
                </a:solidFill>
              </a:rPr>
              <a:t>Focus texts</a:t>
            </a:r>
            <a:endParaRPr lang="en-GB" sz="72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525" y="2504151"/>
            <a:ext cx="9989038" cy="29299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51750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248396" y="700855"/>
            <a:ext cx="4706983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solidFill>
                  <a:schemeClr val="bg1"/>
                </a:solidFill>
              </a:rPr>
              <a:t>Focus texts</a:t>
            </a:r>
            <a:endParaRPr lang="en-GB" sz="72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40525" y="692147"/>
            <a:ext cx="3814354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solidFill>
                  <a:schemeClr val="bg1"/>
                </a:solidFill>
              </a:rPr>
              <a:t>Year 6</a:t>
            </a:r>
            <a:endParaRPr lang="en-GB" sz="72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280" y="2262471"/>
            <a:ext cx="10201099" cy="326747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210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71056" y="126090"/>
            <a:ext cx="7317378" cy="58477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bg1"/>
                </a:solidFill>
              </a:rPr>
              <a:t>Progression in traditional tales</a:t>
            </a:r>
            <a:endParaRPr lang="en-GB" sz="32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9006" y="842462"/>
            <a:ext cx="3814354" cy="76944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bg1"/>
                </a:solidFill>
              </a:rPr>
              <a:t>EYFS/ KS1</a:t>
            </a:r>
            <a:endParaRPr lang="en-GB" sz="4400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9921" y="1743500"/>
            <a:ext cx="7923382" cy="501449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423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759" y="2028449"/>
            <a:ext cx="9076220" cy="43984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4405" y="99240"/>
            <a:ext cx="7321931" cy="85961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00297" y="958851"/>
            <a:ext cx="3814354" cy="76944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solidFill>
                  <a:schemeClr val="bg1"/>
                </a:solidFill>
              </a:rPr>
              <a:t>KS2</a:t>
            </a:r>
            <a:endParaRPr lang="en-GB" sz="44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4358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7209" y="2620588"/>
            <a:ext cx="3663834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Opportunities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7604" y="3919398"/>
            <a:ext cx="3348080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Visits to the library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22445" y="5378902"/>
            <a:ext cx="3348080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Library area/ cottage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02857" y="6091971"/>
            <a:ext cx="3348080" cy="6463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Reading at home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082567" y="1514716"/>
            <a:ext cx="3578736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Reading for pleasure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604" y="1700658"/>
            <a:ext cx="3348080" cy="6463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Buddy reading</a:t>
            </a:r>
            <a:endParaRPr lang="en-GB" sz="3600" dirty="0">
              <a:solidFill>
                <a:schemeClr val="bg1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2567" y="3191843"/>
            <a:ext cx="3353091" cy="151803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10024" y="2868677"/>
            <a:ext cx="3348080" cy="6463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Reading corners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019628" y="3350696"/>
            <a:ext cx="3348080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Guided/Shared reading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02857" y="1066721"/>
            <a:ext cx="3348080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Reading volunteers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989673" y="268219"/>
            <a:ext cx="3348080" cy="6463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1:1 reading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79167" y="390018"/>
            <a:ext cx="3348080" cy="6463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Daily class story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895693" y="66852"/>
            <a:ext cx="3348080" cy="646331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Book blethers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019628" y="4721333"/>
            <a:ext cx="3348080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Poetry/ rhyme every day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0024" y="5491807"/>
            <a:ext cx="3348080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Reading ambassadors 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17873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AAB434CC-AA70-4913-A700-D3E7653B9CA2}"/>
              </a:ext>
            </a:extLst>
          </p:cNvPr>
          <p:cNvSpPr txBox="1">
            <a:spLocks/>
          </p:cNvSpPr>
          <p:nvPr/>
        </p:nvSpPr>
        <p:spPr>
          <a:xfrm>
            <a:off x="701040" y="2653049"/>
            <a:ext cx="10789919" cy="1236464"/>
          </a:xfrm>
          <a:prstGeom prst="rect">
            <a:avLst/>
          </a:prstGeom>
          <a:solidFill>
            <a:schemeClr val="accent1">
              <a:lumMod val="60000"/>
              <a:lumOff val="40000"/>
              <a:alpha val="91000"/>
            </a:schemeClr>
          </a:solidFill>
          <a:ln w="28575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/>
          </a:sp3d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7200" dirty="0" smtClean="0">
                <a:latin typeface="Arial Rounded MT Bold" panose="020F0704030504030204" pitchFamily="34" charset="0"/>
              </a:rPr>
              <a:t>Writing</a:t>
            </a:r>
            <a:endParaRPr lang="en-GB" sz="7200" dirty="0">
              <a:latin typeface="Arial Rounded MT Bold" panose="020F07040305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9593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3217" y="1338837"/>
            <a:ext cx="7072309" cy="295448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312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1858" y="361668"/>
            <a:ext cx="3730151" cy="281333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5851" y="442493"/>
            <a:ext cx="3196059" cy="35340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7211260" y="2905684"/>
            <a:ext cx="3867156" cy="30653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0284" y="2864917"/>
            <a:ext cx="3282193" cy="383235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3360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3993" y="2947374"/>
            <a:ext cx="3664014" cy="96325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9667" y="523368"/>
            <a:ext cx="3348080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Creative writing books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69613" y="4723214"/>
            <a:ext cx="3348080" cy="1754326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Creating and writing problems in maths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74559" y="4623514"/>
            <a:ext cx="3348080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Writing in English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61583" y="2658460"/>
            <a:ext cx="3348080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Writing a science experiment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87772" y="282606"/>
            <a:ext cx="3797533" cy="2308324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Opportunities for writing in foundation subjects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4447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434CC-AA70-4913-A700-D3E7653B9CA2}"/>
              </a:ext>
            </a:extLst>
          </p:cNvPr>
          <p:cNvSpPr txBox="1">
            <a:spLocks/>
          </p:cNvSpPr>
          <p:nvPr/>
        </p:nvSpPr>
        <p:spPr>
          <a:xfrm>
            <a:off x="758190" y="214649"/>
            <a:ext cx="10789919" cy="1236464"/>
          </a:xfrm>
          <a:prstGeom prst="rect">
            <a:avLst/>
          </a:prstGeom>
          <a:solidFill>
            <a:schemeClr val="accent1">
              <a:lumMod val="60000"/>
              <a:lumOff val="40000"/>
              <a:alpha val="91000"/>
            </a:schemeClr>
          </a:solidFill>
          <a:ln w="28575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/>
          </a:sp3d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7200" dirty="0" smtClean="0">
                <a:latin typeface="Arial Rounded MT Bold" panose="020F0704030504030204" pitchFamily="34" charset="0"/>
              </a:rPr>
              <a:t>Speaking and listening</a:t>
            </a:r>
            <a:endParaRPr lang="en-GB" sz="7200" dirty="0">
              <a:latin typeface="Arial Rounded MT Bold" panose="020F0704030504030204" pitchFamily="34" charset="0"/>
            </a:endParaRPr>
          </a:p>
        </p:txBody>
      </p:sp>
      <p:sp>
        <p:nvSpPr>
          <p:cNvPr id="3" name="Isosceles Triangle 2"/>
          <p:cNvSpPr/>
          <p:nvPr/>
        </p:nvSpPr>
        <p:spPr>
          <a:xfrm>
            <a:off x="2381250" y="1562100"/>
            <a:ext cx="7219950" cy="56388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                                                                                   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619258" y="3688340"/>
            <a:ext cx="274393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097215" y="4490901"/>
            <a:ext cx="37543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4619258" y="2936630"/>
            <a:ext cx="2743933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b="1" dirty="0">
                <a:solidFill>
                  <a:srgbClr val="0070C0"/>
                </a:solidFill>
              </a:rPr>
              <a:t>Tier 3</a:t>
            </a:r>
          </a:p>
          <a:p>
            <a:pPr algn="ctr"/>
            <a:r>
              <a:rPr lang="en-GB" sz="1400" dirty="0"/>
              <a:t>Children are assessed by S&amp;L specialist </a:t>
            </a:r>
          </a:p>
          <a:p>
            <a:pPr algn="ctr"/>
            <a:endParaRPr lang="en-GB" sz="1400" dirty="0"/>
          </a:p>
          <a:p>
            <a:pPr algn="ctr"/>
            <a:r>
              <a:rPr lang="en-GB" sz="1400" b="1" dirty="0">
                <a:solidFill>
                  <a:srgbClr val="0070C0"/>
                </a:solidFill>
              </a:rPr>
              <a:t>Tier 2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Interventions</a:t>
            </a:r>
          </a:p>
          <a:p>
            <a:pPr algn="ctr"/>
            <a:endParaRPr lang="en-GB" sz="1400" dirty="0" smtClean="0"/>
          </a:p>
          <a:p>
            <a:pPr algn="ctr"/>
            <a:r>
              <a:rPr lang="en-GB" sz="1400" b="1" dirty="0" smtClean="0">
                <a:solidFill>
                  <a:srgbClr val="0070C0"/>
                </a:solidFill>
              </a:rPr>
              <a:t>Tier </a:t>
            </a:r>
            <a:r>
              <a:rPr lang="en-GB" sz="1400" b="1" dirty="0">
                <a:solidFill>
                  <a:srgbClr val="0070C0"/>
                </a:solidFill>
              </a:rPr>
              <a:t>1</a:t>
            </a:r>
          </a:p>
          <a:p>
            <a:pPr algn="ctr"/>
            <a:endParaRPr lang="en-GB" sz="1400" dirty="0"/>
          </a:p>
          <a:p>
            <a:pPr algn="ctr"/>
            <a:r>
              <a:rPr lang="en-GB" sz="1400" u="sng" dirty="0" smtClean="0"/>
              <a:t>Opportunities for speaking and listening</a:t>
            </a:r>
            <a:endParaRPr lang="en-GB" sz="1400" u="sng" dirty="0"/>
          </a:p>
          <a:p>
            <a:pPr algn="ctr"/>
            <a:r>
              <a:rPr lang="en-GB" sz="1400" i="1" dirty="0"/>
              <a:t>Foundation</a:t>
            </a:r>
            <a:r>
              <a:rPr lang="en-GB" sz="1400" dirty="0"/>
              <a:t>- Story sacks</a:t>
            </a:r>
          </a:p>
          <a:p>
            <a:pPr algn="ctr"/>
            <a:r>
              <a:rPr lang="en-GB" sz="1400" i="1" dirty="0"/>
              <a:t>KS1</a:t>
            </a:r>
            <a:r>
              <a:rPr lang="en-GB" sz="1400" dirty="0"/>
              <a:t>- Memory box</a:t>
            </a:r>
          </a:p>
          <a:p>
            <a:pPr algn="ctr"/>
            <a:r>
              <a:rPr lang="en-GB" sz="1400" i="1" dirty="0"/>
              <a:t>KS2-</a:t>
            </a:r>
            <a:r>
              <a:rPr lang="en-GB" sz="1400" dirty="0"/>
              <a:t> What I am proud of    </a:t>
            </a:r>
          </a:p>
          <a:p>
            <a:pPr algn="ctr"/>
            <a:r>
              <a:rPr lang="en-GB" sz="1400" dirty="0"/>
              <a:t>Talk partners, </a:t>
            </a:r>
            <a:r>
              <a:rPr lang="en-GB" sz="1400" dirty="0" smtClean="0"/>
              <a:t>drama, sharing opinions and beliefs, debate  </a:t>
            </a:r>
            <a:endParaRPr lang="en-GB" sz="1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1330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B434CC-AA70-4913-A700-D3E7653B9CA2}"/>
              </a:ext>
            </a:extLst>
          </p:cNvPr>
          <p:cNvSpPr txBox="1">
            <a:spLocks/>
          </p:cNvSpPr>
          <p:nvPr/>
        </p:nvSpPr>
        <p:spPr>
          <a:xfrm>
            <a:off x="758190" y="214649"/>
            <a:ext cx="10789919" cy="1236464"/>
          </a:xfrm>
          <a:prstGeom prst="rect">
            <a:avLst/>
          </a:prstGeom>
          <a:solidFill>
            <a:schemeClr val="accent1">
              <a:lumMod val="60000"/>
              <a:lumOff val="40000"/>
              <a:alpha val="91000"/>
            </a:schemeClr>
          </a:solidFill>
          <a:ln w="28575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/>
          </a:sp3d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7200" dirty="0" smtClean="0">
                <a:latin typeface="Arial Rounded MT Bold" panose="020F0704030504030204" pitchFamily="34" charset="0"/>
              </a:rPr>
              <a:t>S.P.A.G</a:t>
            </a:r>
            <a:endParaRPr lang="en-GB" sz="7200" dirty="0">
              <a:latin typeface="Arial Rounded MT Bold" panose="020F07040305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67845" y="1736706"/>
            <a:ext cx="4462818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Spelling- Spelling shed- linked to NC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2412" y="3291726"/>
            <a:ext cx="6517287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Punctuation-Following NC and non-negotiables </a:t>
            </a: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94474" y="5132339"/>
            <a:ext cx="6517287" cy="1200329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chemeClr val="bg1"/>
                </a:solidFill>
              </a:rPr>
              <a:t>Grammar-Included in lessons- linked to writing genre 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8821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0FDBD66C8461A47B55A160B6970D816" ma:contentTypeVersion="10" ma:contentTypeDescription="Create a new document." ma:contentTypeScope="" ma:versionID="22c0ef4987cd1a233202d88d2e7fda06">
  <xsd:schema xmlns:xsd="http://www.w3.org/2001/XMLSchema" xmlns:xs="http://www.w3.org/2001/XMLSchema" xmlns:p="http://schemas.microsoft.com/office/2006/metadata/properties" xmlns:ns3="eb0c0c9e-cbe1-4fa7-aa46-ffb372d926d8" targetNamespace="http://schemas.microsoft.com/office/2006/metadata/properties" ma:root="true" ma:fieldsID="9f374e1acc5f4ed9741ea3eb53ca150a" ns3:_="">
    <xsd:import namespace="eb0c0c9e-cbe1-4fa7-aa46-ffb372d926d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0c0c9e-cbe1-4fa7-aa46-ffb372d926d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37798F1-27D8-47BF-A4D4-6BFF64A4873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6DB9D41-C4CD-4996-B2C1-1D1EABB1EF9C}">
  <ds:schemaRefs>
    <ds:schemaRef ds:uri="http://purl.org/dc/dcmitype/"/>
    <ds:schemaRef ds:uri="eb0c0c9e-cbe1-4fa7-aa46-ffb372d926d8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F632B7B1-916B-4685-A195-AF19EC6A43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b0c0c9e-cbe1-4fa7-aa46-ffb372d926d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2594</TotalTime>
  <Words>161</Words>
  <Application>Microsoft Office PowerPoint</Application>
  <PresentationFormat>Widescreen</PresentationFormat>
  <Paragraphs>60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Arial Rounded MT Bold</vt:lpstr>
      <vt:lpstr>Calibri</vt:lpstr>
      <vt:lpstr>Calibri Light</vt:lpstr>
      <vt:lpstr>Office Theme</vt:lpstr>
      <vt:lpstr>English</vt:lpstr>
      <vt:lpstr>Reading</vt:lpstr>
      <vt:lpstr>Reading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Design and Technology</dc:title>
  <dc:creator>Head</dc:creator>
  <cp:lastModifiedBy>Helen Robinson</cp:lastModifiedBy>
  <cp:revision>100</cp:revision>
  <dcterms:created xsi:type="dcterms:W3CDTF">2020-02-12T14:10:52Z</dcterms:created>
  <dcterms:modified xsi:type="dcterms:W3CDTF">2021-12-18T14:42:42Z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0x01010010FDBD66C8461A47B55A160B6970D816</vt:lpwstr>
  </property>
</Properties>
</file>